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85" r:id="rId3"/>
    <p:sldId id="286" r:id="rId4"/>
    <p:sldId id="293" r:id="rId5"/>
    <p:sldId id="288" r:id="rId6"/>
    <p:sldId id="289" r:id="rId7"/>
    <p:sldId id="290" r:id="rId8"/>
    <p:sldId id="291" r:id="rId9"/>
    <p:sldId id="29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608" autoAdjust="0"/>
  </p:normalViewPr>
  <p:slideViewPr>
    <p:cSldViewPr snapToGrid="0">
      <p:cViewPr varScale="1">
        <p:scale>
          <a:sx n="50" d="100"/>
          <a:sy n="50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82E83-8AD4-4DD7-A318-8BF4CEB91C6F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8C000A8-4498-4343-BFDF-75D89A1A095D}">
      <dgm:prSet/>
      <dgm:spPr/>
      <dgm:t>
        <a:bodyPr/>
        <a:lstStyle/>
        <a:p>
          <a:r>
            <a:rPr lang="pl-PL" b="0" i="0" dirty="0"/>
            <a:t>A</a:t>
          </a:r>
          <a:r>
            <a:rPr lang="en-US" b="0" i="0" dirty="0" err="1"/>
            <a:t>ims</a:t>
          </a:r>
          <a:r>
            <a:rPr lang="en-US" b="0" i="0" dirty="0"/>
            <a:t> to help develop inquiring and competent young people, who are motivated to succeed</a:t>
          </a:r>
          <a:endParaRPr lang="en-US" dirty="0"/>
        </a:p>
      </dgm:t>
    </dgm:pt>
    <dgm:pt modelId="{C5ED4248-5D66-48CD-BACC-E3F2F6A5992F}" type="parTrans" cxnId="{DC206042-4EA5-4256-801F-121F80EF3023}">
      <dgm:prSet/>
      <dgm:spPr/>
      <dgm:t>
        <a:bodyPr/>
        <a:lstStyle/>
        <a:p>
          <a:endParaRPr lang="en-US"/>
        </a:p>
      </dgm:t>
    </dgm:pt>
    <dgm:pt modelId="{587E4596-D866-4B9B-AD2D-014348082075}" type="sibTrans" cxnId="{DC206042-4EA5-4256-801F-121F80EF3023}">
      <dgm:prSet/>
      <dgm:spPr/>
      <dgm:t>
        <a:bodyPr/>
        <a:lstStyle/>
        <a:p>
          <a:endParaRPr lang="en-US"/>
        </a:p>
      </dgm:t>
    </dgm:pt>
    <dgm:pt modelId="{AE4F59F2-5783-447D-B3E0-95AD72E7283C}">
      <dgm:prSet/>
      <dgm:spPr/>
      <dgm:t>
        <a:bodyPr/>
        <a:lstStyle/>
        <a:p>
          <a:r>
            <a:rPr lang="en-US" b="0" i="0" dirty="0"/>
            <a:t>The program is made for talented and ambitious students, who are able to work on their own under the teachers’ guidance.</a:t>
          </a:r>
          <a:endParaRPr lang="en-US" dirty="0"/>
        </a:p>
      </dgm:t>
    </dgm:pt>
    <dgm:pt modelId="{B9AC9EC0-5444-4729-A744-C80AAC4732CE}" type="parTrans" cxnId="{E4C6438F-1CFA-4DD9-A8B6-404A77EDDAB6}">
      <dgm:prSet/>
      <dgm:spPr/>
      <dgm:t>
        <a:bodyPr/>
        <a:lstStyle/>
        <a:p>
          <a:endParaRPr lang="en-US"/>
        </a:p>
      </dgm:t>
    </dgm:pt>
    <dgm:pt modelId="{2E530251-1779-4A51-9EA0-2DF53A40A404}" type="sibTrans" cxnId="{E4C6438F-1CFA-4DD9-A8B6-404A77EDDAB6}">
      <dgm:prSet/>
      <dgm:spPr/>
      <dgm:t>
        <a:bodyPr/>
        <a:lstStyle/>
        <a:p>
          <a:endParaRPr lang="en-US"/>
        </a:p>
      </dgm:t>
    </dgm:pt>
    <dgm:pt modelId="{26063482-1C60-4AD0-B79F-27445A6D093C}">
      <dgm:prSet/>
      <dgm:spPr/>
      <dgm:t>
        <a:bodyPr/>
        <a:lstStyle/>
        <a:p>
          <a:r>
            <a:rPr lang="en-US" b="0" i="0" dirty="0"/>
            <a:t>It is a two year program that takes place in the third and fourth year of high school.</a:t>
          </a:r>
          <a:endParaRPr lang="en-US" dirty="0"/>
        </a:p>
      </dgm:t>
    </dgm:pt>
    <dgm:pt modelId="{7D09C32A-A99D-4669-A879-19238B33560A}" type="parTrans" cxnId="{1D3D3258-050C-4269-9320-654DEA1D44A1}">
      <dgm:prSet/>
      <dgm:spPr/>
      <dgm:t>
        <a:bodyPr/>
        <a:lstStyle/>
        <a:p>
          <a:endParaRPr lang="en-US"/>
        </a:p>
      </dgm:t>
    </dgm:pt>
    <dgm:pt modelId="{FE52C31A-29D9-4222-8A82-EEF33B296D13}" type="sibTrans" cxnId="{1D3D3258-050C-4269-9320-654DEA1D44A1}">
      <dgm:prSet/>
      <dgm:spPr/>
      <dgm:t>
        <a:bodyPr/>
        <a:lstStyle/>
        <a:p>
          <a:endParaRPr lang="en-US"/>
        </a:p>
      </dgm:t>
    </dgm:pt>
    <dgm:pt modelId="{751EE0CC-C2DA-4C16-8E7E-4A5E371BBA05}" type="pres">
      <dgm:prSet presAssocID="{27682E83-8AD4-4DD7-A318-8BF4CEB91C6F}" presName="linear" presStyleCnt="0">
        <dgm:presLayoutVars>
          <dgm:animLvl val="lvl"/>
          <dgm:resizeHandles val="exact"/>
        </dgm:presLayoutVars>
      </dgm:prSet>
      <dgm:spPr/>
    </dgm:pt>
    <dgm:pt modelId="{17908E7B-A197-4172-8370-25BF8ABEA8A0}" type="pres">
      <dgm:prSet presAssocID="{B8C000A8-4498-4343-BFDF-75D89A1A09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E955D68-ACF3-4F16-B032-E9A4C49D4F3F}" type="pres">
      <dgm:prSet presAssocID="{587E4596-D866-4B9B-AD2D-014348082075}" presName="spacer" presStyleCnt="0"/>
      <dgm:spPr/>
    </dgm:pt>
    <dgm:pt modelId="{E371169B-EB64-41EF-A12F-9195A13CB0DA}" type="pres">
      <dgm:prSet presAssocID="{AE4F59F2-5783-447D-B3E0-95AD72E7283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22DB51-E9FC-4B81-B857-15BE0D6A2303}" type="pres">
      <dgm:prSet presAssocID="{2E530251-1779-4A51-9EA0-2DF53A40A404}" presName="spacer" presStyleCnt="0"/>
      <dgm:spPr/>
    </dgm:pt>
    <dgm:pt modelId="{45FF99DD-178D-4446-9CDD-C12C655F9EA8}" type="pres">
      <dgm:prSet presAssocID="{26063482-1C60-4AD0-B79F-27445A6D093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0362542-DE63-4F45-9CD3-ED490883600F}" type="presOf" srcId="{26063482-1C60-4AD0-B79F-27445A6D093C}" destId="{45FF99DD-178D-4446-9CDD-C12C655F9EA8}" srcOrd="0" destOrd="0" presId="urn:microsoft.com/office/officeart/2005/8/layout/vList2"/>
    <dgm:cxn modelId="{DC206042-4EA5-4256-801F-121F80EF3023}" srcId="{27682E83-8AD4-4DD7-A318-8BF4CEB91C6F}" destId="{B8C000A8-4498-4343-BFDF-75D89A1A095D}" srcOrd="0" destOrd="0" parTransId="{C5ED4248-5D66-48CD-BACC-E3F2F6A5992F}" sibTransId="{587E4596-D866-4B9B-AD2D-014348082075}"/>
    <dgm:cxn modelId="{1D3D3258-050C-4269-9320-654DEA1D44A1}" srcId="{27682E83-8AD4-4DD7-A318-8BF4CEB91C6F}" destId="{26063482-1C60-4AD0-B79F-27445A6D093C}" srcOrd="2" destOrd="0" parTransId="{7D09C32A-A99D-4669-A879-19238B33560A}" sibTransId="{FE52C31A-29D9-4222-8A82-EEF33B296D13}"/>
    <dgm:cxn modelId="{E4C6438F-1CFA-4DD9-A8B6-404A77EDDAB6}" srcId="{27682E83-8AD4-4DD7-A318-8BF4CEB91C6F}" destId="{AE4F59F2-5783-447D-B3E0-95AD72E7283C}" srcOrd="1" destOrd="0" parTransId="{B9AC9EC0-5444-4729-A744-C80AAC4732CE}" sibTransId="{2E530251-1779-4A51-9EA0-2DF53A40A404}"/>
    <dgm:cxn modelId="{710114B6-BCD5-4B23-9068-C73CFC2E7717}" type="presOf" srcId="{27682E83-8AD4-4DD7-A318-8BF4CEB91C6F}" destId="{751EE0CC-C2DA-4C16-8E7E-4A5E371BBA05}" srcOrd="0" destOrd="0" presId="urn:microsoft.com/office/officeart/2005/8/layout/vList2"/>
    <dgm:cxn modelId="{1A60E1BC-9708-4218-A68B-93C3CFBBD907}" type="presOf" srcId="{AE4F59F2-5783-447D-B3E0-95AD72E7283C}" destId="{E371169B-EB64-41EF-A12F-9195A13CB0DA}" srcOrd="0" destOrd="0" presId="urn:microsoft.com/office/officeart/2005/8/layout/vList2"/>
    <dgm:cxn modelId="{FC4A60C7-D3C7-4E03-906D-E4B0D5CB86B3}" type="presOf" srcId="{B8C000A8-4498-4343-BFDF-75D89A1A095D}" destId="{17908E7B-A197-4172-8370-25BF8ABEA8A0}" srcOrd="0" destOrd="0" presId="urn:microsoft.com/office/officeart/2005/8/layout/vList2"/>
    <dgm:cxn modelId="{3E6E3987-2BCA-4725-BEF3-D5B82963C4F4}" type="presParOf" srcId="{751EE0CC-C2DA-4C16-8E7E-4A5E371BBA05}" destId="{17908E7B-A197-4172-8370-25BF8ABEA8A0}" srcOrd="0" destOrd="0" presId="urn:microsoft.com/office/officeart/2005/8/layout/vList2"/>
    <dgm:cxn modelId="{2F3ED32B-6CCD-4729-BA55-1B67DE338D74}" type="presParOf" srcId="{751EE0CC-C2DA-4C16-8E7E-4A5E371BBA05}" destId="{1E955D68-ACF3-4F16-B032-E9A4C49D4F3F}" srcOrd="1" destOrd="0" presId="urn:microsoft.com/office/officeart/2005/8/layout/vList2"/>
    <dgm:cxn modelId="{D1CCDC54-2492-443E-B89E-20E17EF56D01}" type="presParOf" srcId="{751EE0CC-C2DA-4C16-8E7E-4A5E371BBA05}" destId="{E371169B-EB64-41EF-A12F-9195A13CB0DA}" srcOrd="2" destOrd="0" presId="urn:microsoft.com/office/officeart/2005/8/layout/vList2"/>
    <dgm:cxn modelId="{FD1B1CFF-F031-4176-A0B2-3D65D4FF3540}" type="presParOf" srcId="{751EE0CC-C2DA-4C16-8E7E-4A5E371BBA05}" destId="{7722DB51-E9FC-4B81-B857-15BE0D6A2303}" srcOrd="3" destOrd="0" presId="urn:microsoft.com/office/officeart/2005/8/layout/vList2"/>
    <dgm:cxn modelId="{62DEF426-D291-488E-AF0C-1DAC603E821F}" type="presParOf" srcId="{751EE0CC-C2DA-4C16-8E7E-4A5E371BBA05}" destId="{45FF99DD-178D-4446-9CDD-C12C655F9EA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2EA47F-27F9-4FD6-B730-0B82B7E3AC4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39861E5-E151-4AFF-8E7F-173F7BB098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Students learn</a:t>
          </a:r>
          <a:r>
            <a:rPr lang="pl-PL" b="0" i="0" dirty="0"/>
            <a:t> </a:t>
          </a:r>
          <a:r>
            <a:rPr lang="pl-PL" b="0" i="0" dirty="0" err="1"/>
            <a:t>how</a:t>
          </a:r>
          <a:r>
            <a:rPr lang="pl-PL" b="0" i="0" dirty="0"/>
            <a:t> to</a:t>
          </a:r>
          <a:r>
            <a:rPr lang="en-US" b="0" i="0" dirty="0"/>
            <a:t> think</a:t>
          </a:r>
          <a:r>
            <a:rPr lang="pl-PL" b="0" i="0" dirty="0"/>
            <a:t> </a:t>
          </a:r>
          <a:r>
            <a:rPr lang="pl-PL" b="0" i="0" dirty="0" err="1"/>
            <a:t>independently</a:t>
          </a:r>
          <a:r>
            <a:rPr lang="en-US" b="0" i="0" dirty="0"/>
            <a:t> and </a:t>
          </a:r>
          <a:r>
            <a:rPr lang="en-US" b="0" i="0" dirty="0" err="1"/>
            <a:t>tak</a:t>
          </a:r>
          <a:r>
            <a:rPr lang="pl-PL" b="0" i="0" dirty="0"/>
            <a:t>e</a:t>
          </a:r>
          <a:r>
            <a:rPr lang="en-US" b="0" i="0" dirty="0"/>
            <a:t> responsibility for their learning</a:t>
          </a:r>
          <a:r>
            <a:rPr lang="pl-PL" b="0" i="0" dirty="0"/>
            <a:t>.</a:t>
          </a:r>
          <a:endParaRPr lang="en-US" dirty="0"/>
        </a:p>
      </dgm:t>
    </dgm:pt>
    <dgm:pt modelId="{844D6467-113E-45E1-863A-2E5F8557248A}" type="parTrans" cxnId="{BFEB883C-A047-47E1-A3A9-0472D828574D}">
      <dgm:prSet/>
      <dgm:spPr/>
      <dgm:t>
        <a:bodyPr/>
        <a:lstStyle/>
        <a:p>
          <a:endParaRPr lang="en-US"/>
        </a:p>
      </dgm:t>
    </dgm:pt>
    <dgm:pt modelId="{25823F46-1C3A-4026-BE46-E022A5283315}" type="sibTrans" cxnId="{BFEB883C-A047-47E1-A3A9-0472D828574D}">
      <dgm:prSet/>
      <dgm:spPr/>
      <dgm:t>
        <a:bodyPr/>
        <a:lstStyle/>
        <a:p>
          <a:endParaRPr lang="en-US"/>
        </a:p>
      </dgm:t>
    </dgm:pt>
    <dgm:pt modelId="{D5195FCF-45E8-4313-A434-391E6A9546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The IB DP program is universal</a:t>
          </a:r>
          <a:r>
            <a:rPr lang="pl-PL" b="0" i="0" dirty="0"/>
            <a:t> - </a:t>
          </a:r>
          <a:r>
            <a:rPr lang="en-US" b="0" i="0" dirty="0"/>
            <a:t> the IB exams are a gateway to further education in the best universities in the world.</a:t>
          </a:r>
          <a:endParaRPr lang="en-US" dirty="0"/>
        </a:p>
      </dgm:t>
    </dgm:pt>
    <dgm:pt modelId="{2E890D6F-B975-474E-9568-3DD7D4AB12B7}" type="parTrans" cxnId="{B482DBE1-CC4B-4172-A80B-04B72380126F}">
      <dgm:prSet/>
      <dgm:spPr/>
      <dgm:t>
        <a:bodyPr/>
        <a:lstStyle/>
        <a:p>
          <a:endParaRPr lang="en-US"/>
        </a:p>
      </dgm:t>
    </dgm:pt>
    <dgm:pt modelId="{4D3696D3-DAFB-45CF-9AE3-AD0CA6DFCB8A}" type="sibTrans" cxnId="{B482DBE1-CC4B-4172-A80B-04B72380126F}">
      <dgm:prSet/>
      <dgm:spPr/>
      <dgm:t>
        <a:bodyPr/>
        <a:lstStyle/>
        <a:p>
          <a:endParaRPr lang="en-US"/>
        </a:p>
      </dgm:t>
    </dgm:pt>
    <dgm:pt modelId="{176C8488-CEB4-44DA-907B-8D349B4B6E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Students become more culturally aware and improve their language skills</a:t>
          </a:r>
          <a:r>
            <a:rPr lang="pl-PL" b="0" i="0" dirty="0"/>
            <a:t>.</a:t>
          </a:r>
          <a:endParaRPr lang="en-US" dirty="0"/>
        </a:p>
      </dgm:t>
    </dgm:pt>
    <dgm:pt modelId="{FC4B6524-439F-4F3C-A88E-2F34F2D45D19}" type="parTrans" cxnId="{FC89DD4F-9713-4E66-9DF7-D8F50E0760AB}">
      <dgm:prSet/>
      <dgm:spPr/>
      <dgm:t>
        <a:bodyPr/>
        <a:lstStyle/>
        <a:p>
          <a:endParaRPr lang="en-US"/>
        </a:p>
      </dgm:t>
    </dgm:pt>
    <dgm:pt modelId="{733BCD29-6674-4DA6-8CF0-F659DABFC760}" type="sibTrans" cxnId="{FC89DD4F-9713-4E66-9DF7-D8F50E0760AB}">
      <dgm:prSet/>
      <dgm:spPr/>
      <dgm:t>
        <a:bodyPr/>
        <a:lstStyle/>
        <a:p>
          <a:endParaRPr lang="en-US"/>
        </a:p>
      </dgm:t>
    </dgm:pt>
    <dgm:pt modelId="{9603F49E-1032-45DD-9DDD-A24D77075B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Students are able to cooperate with people in </a:t>
          </a:r>
          <a:r>
            <a:rPr lang="pl-PL" b="0" i="0" dirty="0"/>
            <a:t>the</a:t>
          </a:r>
          <a:r>
            <a:rPr lang="en-US" b="0" i="0" dirty="0"/>
            <a:t> world that is quickly changing and becoming more and more globalized</a:t>
          </a:r>
          <a:r>
            <a:rPr lang="pl-PL" b="0" i="0" dirty="0"/>
            <a:t>.</a:t>
          </a:r>
          <a:endParaRPr lang="en-US" dirty="0"/>
        </a:p>
      </dgm:t>
    </dgm:pt>
    <dgm:pt modelId="{749FA78D-89A8-4A40-8018-A06438F013BE}" type="parTrans" cxnId="{E7F0110E-E352-40C1-AE7A-D3FF70F551B7}">
      <dgm:prSet/>
      <dgm:spPr/>
      <dgm:t>
        <a:bodyPr/>
        <a:lstStyle/>
        <a:p>
          <a:endParaRPr lang="en-US"/>
        </a:p>
      </dgm:t>
    </dgm:pt>
    <dgm:pt modelId="{2BBCAFBB-F967-4D86-8C82-1A81AE89DCF7}" type="sibTrans" cxnId="{E7F0110E-E352-40C1-AE7A-D3FF70F551B7}">
      <dgm:prSet/>
      <dgm:spPr/>
      <dgm:t>
        <a:bodyPr/>
        <a:lstStyle/>
        <a:p>
          <a:endParaRPr lang="en-US"/>
        </a:p>
      </dgm:t>
    </dgm:pt>
    <dgm:pt modelId="{9DCCF936-98C8-4D85-AB78-9A424CE2D336}" type="pres">
      <dgm:prSet presAssocID="{3C2EA47F-27F9-4FD6-B730-0B82B7E3AC40}" presName="root" presStyleCnt="0">
        <dgm:presLayoutVars>
          <dgm:dir/>
          <dgm:resizeHandles val="exact"/>
        </dgm:presLayoutVars>
      </dgm:prSet>
      <dgm:spPr/>
    </dgm:pt>
    <dgm:pt modelId="{2EC97AA2-E529-47E3-BA16-108D81997C45}" type="pres">
      <dgm:prSet presAssocID="{939861E5-E151-4AFF-8E7F-173F7BB098DF}" presName="compNode" presStyleCnt="0"/>
      <dgm:spPr/>
    </dgm:pt>
    <dgm:pt modelId="{6018E2A1-EEA9-4AA7-88F4-434D19CE2936}" type="pres">
      <dgm:prSet presAssocID="{939861E5-E151-4AFF-8E7F-173F7BB098DF}" presName="bgRect" presStyleLbl="bgShp" presStyleIdx="0" presStyleCnt="4"/>
      <dgm:spPr/>
    </dgm:pt>
    <dgm:pt modelId="{829F4300-F753-48CF-ADE2-FC09746F745E}" type="pres">
      <dgm:prSet presAssocID="{939861E5-E151-4AFF-8E7F-173F7BB098D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EDAF6E7-E648-4DFB-94DD-299FA3800220}" type="pres">
      <dgm:prSet presAssocID="{939861E5-E151-4AFF-8E7F-173F7BB098DF}" presName="spaceRect" presStyleCnt="0"/>
      <dgm:spPr/>
    </dgm:pt>
    <dgm:pt modelId="{664A8474-996F-4389-9E88-AAE5915FC079}" type="pres">
      <dgm:prSet presAssocID="{939861E5-E151-4AFF-8E7F-173F7BB098DF}" presName="parTx" presStyleLbl="revTx" presStyleIdx="0" presStyleCnt="4">
        <dgm:presLayoutVars>
          <dgm:chMax val="0"/>
          <dgm:chPref val="0"/>
        </dgm:presLayoutVars>
      </dgm:prSet>
      <dgm:spPr/>
    </dgm:pt>
    <dgm:pt modelId="{B38B9F09-50E9-4756-8CD7-317232AB0FBE}" type="pres">
      <dgm:prSet presAssocID="{25823F46-1C3A-4026-BE46-E022A5283315}" presName="sibTrans" presStyleCnt="0"/>
      <dgm:spPr/>
    </dgm:pt>
    <dgm:pt modelId="{6303378D-41B3-4FDC-9E3D-A7ADA1ADEC54}" type="pres">
      <dgm:prSet presAssocID="{D5195FCF-45E8-4313-A434-391E6A954613}" presName="compNode" presStyleCnt="0"/>
      <dgm:spPr/>
    </dgm:pt>
    <dgm:pt modelId="{32C93D39-EC3E-40CA-8571-7586D1F36D5E}" type="pres">
      <dgm:prSet presAssocID="{D5195FCF-45E8-4313-A434-391E6A954613}" presName="bgRect" presStyleLbl="bgShp" presStyleIdx="1" presStyleCnt="4"/>
      <dgm:spPr/>
    </dgm:pt>
    <dgm:pt modelId="{773B93E3-C2E0-4216-A084-55E437C24B54}" type="pres">
      <dgm:prSet presAssocID="{D5195FCF-45E8-4313-A434-391E6A95461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siążki"/>
        </a:ext>
      </dgm:extLst>
    </dgm:pt>
    <dgm:pt modelId="{076EC5EF-E2B3-4130-8879-9BA3B6E7DD73}" type="pres">
      <dgm:prSet presAssocID="{D5195FCF-45E8-4313-A434-391E6A954613}" presName="spaceRect" presStyleCnt="0"/>
      <dgm:spPr/>
    </dgm:pt>
    <dgm:pt modelId="{644C20EA-F72C-480D-9DC6-E5BF3F70BDF5}" type="pres">
      <dgm:prSet presAssocID="{D5195FCF-45E8-4313-A434-391E6A954613}" presName="parTx" presStyleLbl="revTx" presStyleIdx="1" presStyleCnt="4">
        <dgm:presLayoutVars>
          <dgm:chMax val="0"/>
          <dgm:chPref val="0"/>
        </dgm:presLayoutVars>
      </dgm:prSet>
      <dgm:spPr/>
    </dgm:pt>
    <dgm:pt modelId="{606F54BD-99E6-4DBC-B16E-24B0A8BDD9D1}" type="pres">
      <dgm:prSet presAssocID="{4D3696D3-DAFB-45CF-9AE3-AD0CA6DFCB8A}" presName="sibTrans" presStyleCnt="0"/>
      <dgm:spPr/>
    </dgm:pt>
    <dgm:pt modelId="{3BDB73A7-5DC8-4C2E-81DA-714203DEAD65}" type="pres">
      <dgm:prSet presAssocID="{176C8488-CEB4-44DA-907B-8D349B4B6E04}" presName="compNode" presStyleCnt="0"/>
      <dgm:spPr/>
    </dgm:pt>
    <dgm:pt modelId="{6341778C-0AE7-4FFB-82E6-A6053F895C94}" type="pres">
      <dgm:prSet presAssocID="{176C8488-CEB4-44DA-907B-8D349B4B6E04}" presName="bgRect" presStyleLbl="bgShp" presStyleIdx="2" presStyleCnt="4"/>
      <dgm:spPr/>
    </dgm:pt>
    <dgm:pt modelId="{3F0CC6B1-1A71-49D1-8AD7-E14B526D8427}" type="pres">
      <dgm:prSet presAssocID="{176C8488-CEB4-44DA-907B-8D349B4B6E0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53A3F5BE-C66A-453D-93CC-7EAB3B7992D7}" type="pres">
      <dgm:prSet presAssocID="{176C8488-CEB4-44DA-907B-8D349B4B6E04}" presName="spaceRect" presStyleCnt="0"/>
      <dgm:spPr/>
    </dgm:pt>
    <dgm:pt modelId="{86D77FB0-724D-42FC-8160-5C31EF045EA9}" type="pres">
      <dgm:prSet presAssocID="{176C8488-CEB4-44DA-907B-8D349B4B6E04}" presName="parTx" presStyleLbl="revTx" presStyleIdx="2" presStyleCnt="4">
        <dgm:presLayoutVars>
          <dgm:chMax val="0"/>
          <dgm:chPref val="0"/>
        </dgm:presLayoutVars>
      </dgm:prSet>
      <dgm:spPr/>
    </dgm:pt>
    <dgm:pt modelId="{80E8FD65-4D12-4828-9CD0-110A0F1C7D34}" type="pres">
      <dgm:prSet presAssocID="{733BCD29-6674-4DA6-8CF0-F659DABFC760}" presName="sibTrans" presStyleCnt="0"/>
      <dgm:spPr/>
    </dgm:pt>
    <dgm:pt modelId="{6A7B3E66-B5DB-43F9-93BE-4FB7CE3324D5}" type="pres">
      <dgm:prSet presAssocID="{9603F49E-1032-45DD-9DDD-A24D77075B35}" presName="compNode" presStyleCnt="0"/>
      <dgm:spPr/>
    </dgm:pt>
    <dgm:pt modelId="{D127572D-3EEA-4C20-85DD-5F421BDF669F}" type="pres">
      <dgm:prSet presAssocID="{9603F49E-1032-45DD-9DDD-A24D77075B35}" presName="bgRect" presStyleLbl="bgShp" presStyleIdx="3" presStyleCnt="4"/>
      <dgm:spPr/>
    </dgm:pt>
    <dgm:pt modelId="{A343FF69-10B7-4047-868C-9BC36372F467}" type="pres">
      <dgm:prSet presAssocID="{9603F49E-1032-45DD-9DDD-A24D77075B3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żytkownicy"/>
        </a:ext>
      </dgm:extLst>
    </dgm:pt>
    <dgm:pt modelId="{07B909A4-75F1-4D01-AC91-500431B9174A}" type="pres">
      <dgm:prSet presAssocID="{9603F49E-1032-45DD-9DDD-A24D77075B35}" presName="spaceRect" presStyleCnt="0"/>
      <dgm:spPr/>
    </dgm:pt>
    <dgm:pt modelId="{98D09EBF-5E6A-4725-993A-DE950F0E6397}" type="pres">
      <dgm:prSet presAssocID="{9603F49E-1032-45DD-9DDD-A24D77075B3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7F0110E-E352-40C1-AE7A-D3FF70F551B7}" srcId="{3C2EA47F-27F9-4FD6-B730-0B82B7E3AC40}" destId="{9603F49E-1032-45DD-9DDD-A24D77075B35}" srcOrd="3" destOrd="0" parTransId="{749FA78D-89A8-4A40-8018-A06438F013BE}" sibTransId="{2BBCAFBB-F967-4D86-8C82-1A81AE89DCF7}"/>
    <dgm:cxn modelId="{DA83F233-EA39-42C1-9CD6-C3564514D177}" type="presOf" srcId="{9603F49E-1032-45DD-9DDD-A24D77075B35}" destId="{98D09EBF-5E6A-4725-993A-DE950F0E6397}" srcOrd="0" destOrd="0" presId="urn:microsoft.com/office/officeart/2018/2/layout/IconVerticalSolidList"/>
    <dgm:cxn modelId="{BFEB883C-A047-47E1-A3A9-0472D828574D}" srcId="{3C2EA47F-27F9-4FD6-B730-0B82B7E3AC40}" destId="{939861E5-E151-4AFF-8E7F-173F7BB098DF}" srcOrd="0" destOrd="0" parTransId="{844D6467-113E-45E1-863A-2E5F8557248A}" sibTransId="{25823F46-1C3A-4026-BE46-E022A5283315}"/>
    <dgm:cxn modelId="{B083EE69-EE3D-4078-B341-9E87A89F8D0B}" type="presOf" srcId="{3C2EA47F-27F9-4FD6-B730-0B82B7E3AC40}" destId="{9DCCF936-98C8-4D85-AB78-9A424CE2D336}" srcOrd="0" destOrd="0" presId="urn:microsoft.com/office/officeart/2018/2/layout/IconVerticalSolidList"/>
    <dgm:cxn modelId="{FC89DD4F-9713-4E66-9DF7-D8F50E0760AB}" srcId="{3C2EA47F-27F9-4FD6-B730-0B82B7E3AC40}" destId="{176C8488-CEB4-44DA-907B-8D349B4B6E04}" srcOrd="2" destOrd="0" parTransId="{FC4B6524-439F-4F3C-A88E-2F34F2D45D19}" sibTransId="{733BCD29-6674-4DA6-8CF0-F659DABFC760}"/>
    <dgm:cxn modelId="{56B5C179-A523-4ED5-ACDE-6318932D4B5C}" type="presOf" srcId="{939861E5-E151-4AFF-8E7F-173F7BB098DF}" destId="{664A8474-996F-4389-9E88-AAE5915FC079}" srcOrd="0" destOrd="0" presId="urn:microsoft.com/office/officeart/2018/2/layout/IconVerticalSolidList"/>
    <dgm:cxn modelId="{2912BE86-1BEE-4D26-8AB6-197944268825}" type="presOf" srcId="{D5195FCF-45E8-4313-A434-391E6A954613}" destId="{644C20EA-F72C-480D-9DC6-E5BF3F70BDF5}" srcOrd="0" destOrd="0" presId="urn:microsoft.com/office/officeart/2018/2/layout/IconVerticalSolidList"/>
    <dgm:cxn modelId="{FF879FC9-8034-4EDA-A0E0-0FE9A1666B00}" type="presOf" srcId="{176C8488-CEB4-44DA-907B-8D349B4B6E04}" destId="{86D77FB0-724D-42FC-8160-5C31EF045EA9}" srcOrd="0" destOrd="0" presId="urn:microsoft.com/office/officeart/2018/2/layout/IconVerticalSolidList"/>
    <dgm:cxn modelId="{B482DBE1-CC4B-4172-A80B-04B72380126F}" srcId="{3C2EA47F-27F9-4FD6-B730-0B82B7E3AC40}" destId="{D5195FCF-45E8-4313-A434-391E6A954613}" srcOrd="1" destOrd="0" parTransId="{2E890D6F-B975-474E-9568-3DD7D4AB12B7}" sibTransId="{4D3696D3-DAFB-45CF-9AE3-AD0CA6DFCB8A}"/>
    <dgm:cxn modelId="{65E37FC3-0F9D-478C-826F-21499F1199BF}" type="presParOf" srcId="{9DCCF936-98C8-4D85-AB78-9A424CE2D336}" destId="{2EC97AA2-E529-47E3-BA16-108D81997C45}" srcOrd="0" destOrd="0" presId="urn:microsoft.com/office/officeart/2018/2/layout/IconVerticalSolidList"/>
    <dgm:cxn modelId="{1B3F4366-61D7-4587-8D15-EA82F88307AE}" type="presParOf" srcId="{2EC97AA2-E529-47E3-BA16-108D81997C45}" destId="{6018E2A1-EEA9-4AA7-88F4-434D19CE2936}" srcOrd="0" destOrd="0" presId="urn:microsoft.com/office/officeart/2018/2/layout/IconVerticalSolidList"/>
    <dgm:cxn modelId="{186AE346-736D-435E-A328-5845943CA142}" type="presParOf" srcId="{2EC97AA2-E529-47E3-BA16-108D81997C45}" destId="{829F4300-F753-48CF-ADE2-FC09746F745E}" srcOrd="1" destOrd="0" presId="urn:microsoft.com/office/officeart/2018/2/layout/IconVerticalSolidList"/>
    <dgm:cxn modelId="{F01AF04D-F0D3-41AF-A0E1-8D0A8B0421CF}" type="presParOf" srcId="{2EC97AA2-E529-47E3-BA16-108D81997C45}" destId="{5EDAF6E7-E648-4DFB-94DD-299FA3800220}" srcOrd="2" destOrd="0" presId="urn:microsoft.com/office/officeart/2018/2/layout/IconVerticalSolidList"/>
    <dgm:cxn modelId="{5A9F9CE9-A123-4938-A25E-B6F6BB84320D}" type="presParOf" srcId="{2EC97AA2-E529-47E3-BA16-108D81997C45}" destId="{664A8474-996F-4389-9E88-AAE5915FC079}" srcOrd="3" destOrd="0" presId="urn:microsoft.com/office/officeart/2018/2/layout/IconVerticalSolidList"/>
    <dgm:cxn modelId="{12B18414-536D-4EDC-9160-C6F437F8FABE}" type="presParOf" srcId="{9DCCF936-98C8-4D85-AB78-9A424CE2D336}" destId="{B38B9F09-50E9-4756-8CD7-317232AB0FBE}" srcOrd="1" destOrd="0" presId="urn:microsoft.com/office/officeart/2018/2/layout/IconVerticalSolidList"/>
    <dgm:cxn modelId="{5F9F5F34-8046-4FA9-A6C1-519EF7899A48}" type="presParOf" srcId="{9DCCF936-98C8-4D85-AB78-9A424CE2D336}" destId="{6303378D-41B3-4FDC-9E3D-A7ADA1ADEC54}" srcOrd="2" destOrd="0" presId="urn:microsoft.com/office/officeart/2018/2/layout/IconVerticalSolidList"/>
    <dgm:cxn modelId="{84E06B82-6A37-45EF-BCA1-9EE3C6B46BCB}" type="presParOf" srcId="{6303378D-41B3-4FDC-9E3D-A7ADA1ADEC54}" destId="{32C93D39-EC3E-40CA-8571-7586D1F36D5E}" srcOrd="0" destOrd="0" presId="urn:microsoft.com/office/officeart/2018/2/layout/IconVerticalSolidList"/>
    <dgm:cxn modelId="{CC9F34C7-882F-4A4B-9619-015F280B2AFF}" type="presParOf" srcId="{6303378D-41B3-4FDC-9E3D-A7ADA1ADEC54}" destId="{773B93E3-C2E0-4216-A084-55E437C24B54}" srcOrd="1" destOrd="0" presId="urn:microsoft.com/office/officeart/2018/2/layout/IconVerticalSolidList"/>
    <dgm:cxn modelId="{3571584A-0C80-4C18-8D5E-00979C9881C5}" type="presParOf" srcId="{6303378D-41B3-4FDC-9E3D-A7ADA1ADEC54}" destId="{076EC5EF-E2B3-4130-8879-9BA3B6E7DD73}" srcOrd="2" destOrd="0" presId="urn:microsoft.com/office/officeart/2018/2/layout/IconVerticalSolidList"/>
    <dgm:cxn modelId="{7812CFFB-D111-4134-BFC2-868266229EDC}" type="presParOf" srcId="{6303378D-41B3-4FDC-9E3D-A7ADA1ADEC54}" destId="{644C20EA-F72C-480D-9DC6-E5BF3F70BDF5}" srcOrd="3" destOrd="0" presId="urn:microsoft.com/office/officeart/2018/2/layout/IconVerticalSolidList"/>
    <dgm:cxn modelId="{2840EAA5-D840-42D2-B14D-73A0C3F67C4F}" type="presParOf" srcId="{9DCCF936-98C8-4D85-AB78-9A424CE2D336}" destId="{606F54BD-99E6-4DBC-B16E-24B0A8BDD9D1}" srcOrd="3" destOrd="0" presId="urn:microsoft.com/office/officeart/2018/2/layout/IconVerticalSolidList"/>
    <dgm:cxn modelId="{0CA89ED2-C5C5-4D29-BE4A-A4FA017C4E25}" type="presParOf" srcId="{9DCCF936-98C8-4D85-AB78-9A424CE2D336}" destId="{3BDB73A7-5DC8-4C2E-81DA-714203DEAD65}" srcOrd="4" destOrd="0" presId="urn:microsoft.com/office/officeart/2018/2/layout/IconVerticalSolidList"/>
    <dgm:cxn modelId="{70A2DECA-7B3E-4BFC-8EFC-B87B592BBF40}" type="presParOf" srcId="{3BDB73A7-5DC8-4C2E-81DA-714203DEAD65}" destId="{6341778C-0AE7-4FFB-82E6-A6053F895C94}" srcOrd="0" destOrd="0" presId="urn:microsoft.com/office/officeart/2018/2/layout/IconVerticalSolidList"/>
    <dgm:cxn modelId="{AC2B623F-5A22-41C4-BC97-1ADDA9E88A02}" type="presParOf" srcId="{3BDB73A7-5DC8-4C2E-81DA-714203DEAD65}" destId="{3F0CC6B1-1A71-49D1-8AD7-E14B526D8427}" srcOrd="1" destOrd="0" presId="urn:microsoft.com/office/officeart/2018/2/layout/IconVerticalSolidList"/>
    <dgm:cxn modelId="{DD412060-CCD5-4D42-AD0A-B836B562352F}" type="presParOf" srcId="{3BDB73A7-5DC8-4C2E-81DA-714203DEAD65}" destId="{53A3F5BE-C66A-453D-93CC-7EAB3B7992D7}" srcOrd="2" destOrd="0" presId="urn:microsoft.com/office/officeart/2018/2/layout/IconVerticalSolidList"/>
    <dgm:cxn modelId="{4F74A075-9D16-45FC-97FE-635EC765884D}" type="presParOf" srcId="{3BDB73A7-5DC8-4C2E-81DA-714203DEAD65}" destId="{86D77FB0-724D-42FC-8160-5C31EF045EA9}" srcOrd="3" destOrd="0" presId="urn:microsoft.com/office/officeart/2018/2/layout/IconVerticalSolidList"/>
    <dgm:cxn modelId="{95119BA4-4DBC-48D0-8A59-2008E2BC8395}" type="presParOf" srcId="{9DCCF936-98C8-4D85-AB78-9A424CE2D336}" destId="{80E8FD65-4D12-4828-9CD0-110A0F1C7D34}" srcOrd="5" destOrd="0" presId="urn:microsoft.com/office/officeart/2018/2/layout/IconVerticalSolidList"/>
    <dgm:cxn modelId="{58F7B134-43F9-4E5B-A8EC-6A357E752D43}" type="presParOf" srcId="{9DCCF936-98C8-4D85-AB78-9A424CE2D336}" destId="{6A7B3E66-B5DB-43F9-93BE-4FB7CE3324D5}" srcOrd="6" destOrd="0" presId="urn:microsoft.com/office/officeart/2018/2/layout/IconVerticalSolidList"/>
    <dgm:cxn modelId="{DAB1D8F9-5391-4DEC-ADBF-93BA023F15E7}" type="presParOf" srcId="{6A7B3E66-B5DB-43F9-93BE-4FB7CE3324D5}" destId="{D127572D-3EEA-4C20-85DD-5F421BDF669F}" srcOrd="0" destOrd="0" presId="urn:microsoft.com/office/officeart/2018/2/layout/IconVerticalSolidList"/>
    <dgm:cxn modelId="{ADC36336-F819-4CFB-831C-F396C64A7448}" type="presParOf" srcId="{6A7B3E66-B5DB-43F9-93BE-4FB7CE3324D5}" destId="{A343FF69-10B7-4047-868C-9BC36372F467}" srcOrd="1" destOrd="0" presId="urn:microsoft.com/office/officeart/2018/2/layout/IconVerticalSolidList"/>
    <dgm:cxn modelId="{71D803D4-181C-40D7-91DC-D6654E0EE937}" type="presParOf" srcId="{6A7B3E66-B5DB-43F9-93BE-4FB7CE3324D5}" destId="{07B909A4-75F1-4D01-AC91-500431B9174A}" srcOrd="2" destOrd="0" presId="urn:microsoft.com/office/officeart/2018/2/layout/IconVerticalSolidList"/>
    <dgm:cxn modelId="{864AE2DA-C5D0-4C3C-B5B1-64ACF3249E57}" type="presParOf" srcId="{6A7B3E66-B5DB-43F9-93BE-4FB7CE3324D5}" destId="{98D09EBF-5E6A-4725-993A-DE950F0E63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3D7B2-F895-4EAE-8FD7-202D016A25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EBEB76-E1B1-44E2-88F7-A3733D6E6434}">
      <dgm:prSet/>
      <dgm:spPr/>
      <dgm:t>
        <a:bodyPr/>
        <a:lstStyle/>
        <a:p>
          <a:r>
            <a:rPr lang="pl-PL" dirty="0" err="1"/>
            <a:t>critical</a:t>
          </a:r>
          <a:r>
            <a:rPr lang="pl-PL" dirty="0"/>
            <a:t> </a:t>
          </a:r>
          <a:r>
            <a:rPr lang="pl-PL" dirty="0" err="1"/>
            <a:t>thinking</a:t>
          </a:r>
          <a:r>
            <a:rPr lang="pl-PL" dirty="0"/>
            <a:t> </a:t>
          </a:r>
          <a:r>
            <a:rPr lang="pl-PL" dirty="0" err="1"/>
            <a:t>skills</a:t>
          </a:r>
          <a:endParaRPr lang="en-US" dirty="0"/>
        </a:p>
      </dgm:t>
    </dgm:pt>
    <dgm:pt modelId="{CB348F12-3987-45C9-A84F-4091B45062CC}" type="parTrans" cxnId="{422C167B-3E61-4A73-A98A-63892D49742F}">
      <dgm:prSet/>
      <dgm:spPr/>
      <dgm:t>
        <a:bodyPr/>
        <a:lstStyle/>
        <a:p>
          <a:endParaRPr lang="en-US"/>
        </a:p>
      </dgm:t>
    </dgm:pt>
    <dgm:pt modelId="{126272BA-F072-4AB1-847D-82CC53D03B5B}" type="sibTrans" cxnId="{422C167B-3E61-4A73-A98A-63892D49742F}">
      <dgm:prSet/>
      <dgm:spPr/>
      <dgm:t>
        <a:bodyPr/>
        <a:lstStyle/>
        <a:p>
          <a:endParaRPr lang="en-US"/>
        </a:p>
      </dgm:t>
    </dgm:pt>
    <dgm:pt modelId="{F7C6A129-512A-4816-8CF4-3FDA99E2F2C8}">
      <dgm:prSet/>
      <dgm:spPr/>
      <dgm:t>
        <a:bodyPr/>
        <a:lstStyle/>
        <a:p>
          <a:r>
            <a:rPr lang="pl-PL" dirty="0" err="1"/>
            <a:t>communication</a:t>
          </a:r>
          <a:r>
            <a:rPr lang="pl-PL" dirty="0"/>
            <a:t> </a:t>
          </a:r>
          <a:r>
            <a:rPr lang="pl-PL" dirty="0" err="1"/>
            <a:t>skills</a:t>
          </a:r>
          <a:endParaRPr lang="en-US" dirty="0"/>
        </a:p>
      </dgm:t>
    </dgm:pt>
    <dgm:pt modelId="{A2A0B540-53C0-4781-A89D-07442D21772C}" type="parTrans" cxnId="{EB55EADC-7588-48B3-B16B-1F79601A72D6}">
      <dgm:prSet/>
      <dgm:spPr/>
      <dgm:t>
        <a:bodyPr/>
        <a:lstStyle/>
        <a:p>
          <a:endParaRPr lang="en-US"/>
        </a:p>
      </dgm:t>
    </dgm:pt>
    <dgm:pt modelId="{3358F225-5C60-4C6C-B86C-7FCD3273338B}" type="sibTrans" cxnId="{EB55EADC-7588-48B3-B16B-1F79601A72D6}">
      <dgm:prSet/>
      <dgm:spPr/>
      <dgm:t>
        <a:bodyPr/>
        <a:lstStyle/>
        <a:p>
          <a:endParaRPr lang="en-US"/>
        </a:p>
      </dgm:t>
    </dgm:pt>
    <dgm:pt modelId="{4CBDEC27-2404-4B7D-8116-C09B11F7C6D9}">
      <dgm:prSet/>
      <dgm:spPr/>
      <dgm:t>
        <a:bodyPr/>
        <a:lstStyle/>
        <a:p>
          <a:r>
            <a:rPr lang="pl-PL" dirty="0" err="1"/>
            <a:t>social</a:t>
          </a:r>
          <a:r>
            <a:rPr lang="pl-PL" dirty="0"/>
            <a:t> </a:t>
          </a:r>
          <a:r>
            <a:rPr lang="pl-PL" dirty="0" err="1"/>
            <a:t>skills</a:t>
          </a:r>
          <a:endParaRPr lang="en-US" dirty="0"/>
        </a:p>
      </dgm:t>
    </dgm:pt>
    <dgm:pt modelId="{1CDDB2F7-4DFF-44F6-82AA-1CAC0BDF35B4}" type="parTrans" cxnId="{FCD13D70-C9A0-4862-A9B7-BBCAC8128584}">
      <dgm:prSet/>
      <dgm:spPr/>
      <dgm:t>
        <a:bodyPr/>
        <a:lstStyle/>
        <a:p>
          <a:endParaRPr lang="en-US"/>
        </a:p>
      </dgm:t>
    </dgm:pt>
    <dgm:pt modelId="{BB17807E-82AE-4209-AF98-18B776F52E66}" type="sibTrans" cxnId="{FCD13D70-C9A0-4862-A9B7-BBCAC8128584}">
      <dgm:prSet/>
      <dgm:spPr/>
      <dgm:t>
        <a:bodyPr/>
        <a:lstStyle/>
        <a:p>
          <a:endParaRPr lang="en-US"/>
        </a:p>
      </dgm:t>
    </dgm:pt>
    <dgm:pt modelId="{4AD46D80-74CF-452D-94D3-45956AAA6FEF}">
      <dgm:prSet/>
      <dgm:spPr/>
      <dgm:t>
        <a:bodyPr/>
        <a:lstStyle/>
        <a:p>
          <a:r>
            <a:rPr lang="pl-PL" dirty="0" err="1"/>
            <a:t>self</a:t>
          </a:r>
          <a:r>
            <a:rPr lang="pl-PL" dirty="0"/>
            <a:t>-management </a:t>
          </a:r>
          <a:r>
            <a:rPr lang="pl-PL" dirty="0" err="1"/>
            <a:t>skills</a:t>
          </a:r>
          <a:endParaRPr lang="en-US" dirty="0"/>
        </a:p>
      </dgm:t>
    </dgm:pt>
    <dgm:pt modelId="{B6F5F7FA-B929-4F21-B09E-7EB1D6471901}" type="parTrans" cxnId="{C0990FF4-7859-45BF-A678-BBF2D1B69495}">
      <dgm:prSet/>
      <dgm:spPr/>
      <dgm:t>
        <a:bodyPr/>
        <a:lstStyle/>
        <a:p>
          <a:endParaRPr lang="en-US"/>
        </a:p>
      </dgm:t>
    </dgm:pt>
    <dgm:pt modelId="{9BC3E995-D67F-4315-BE6D-61FED250EDCF}" type="sibTrans" cxnId="{C0990FF4-7859-45BF-A678-BBF2D1B69495}">
      <dgm:prSet/>
      <dgm:spPr/>
      <dgm:t>
        <a:bodyPr/>
        <a:lstStyle/>
        <a:p>
          <a:endParaRPr lang="en-US"/>
        </a:p>
      </dgm:t>
    </dgm:pt>
    <dgm:pt modelId="{8F321B38-4672-4F9D-975F-2D55DA833B17}">
      <dgm:prSet/>
      <dgm:spPr/>
      <dgm:t>
        <a:bodyPr/>
        <a:lstStyle/>
        <a:p>
          <a:r>
            <a:rPr lang="pl-PL" dirty="0" err="1"/>
            <a:t>research</a:t>
          </a:r>
          <a:r>
            <a:rPr lang="pl-PL" dirty="0"/>
            <a:t> </a:t>
          </a:r>
          <a:r>
            <a:rPr lang="pl-PL" dirty="0" err="1"/>
            <a:t>skills</a:t>
          </a:r>
          <a:endParaRPr lang="en-US" dirty="0"/>
        </a:p>
      </dgm:t>
    </dgm:pt>
    <dgm:pt modelId="{1B32FD1F-CAD0-46DB-A0AA-4BEBC113FA1A}" type="parTrans" cxnId="{31949876-7ECA-4B55-8B39-044351C4C9D8}">
      <dgm:prSet/>
      <dgm:spPr/>
      <dgm:t>
        <a:bodyPr/>
        <a:lstStyle/>
        <a:p>
          <a:endParaRPr lang="en-US"/>
        </a:p>
      </dgm:t>
    </dgm:pt>
    <dgm:pt modelId="{C94EFBB7-EA83-4F81-BA93-7B9750F9DFEE}" type="sibTrans" cxnId="{31949876-7ECA-4B55-8B39-044351C4C9D8}">
      <dgm:prSet/>
      <dgm:spPr/>
      <dgm:t>
        <a:bodyPr/>
        <a:lstStyle/>
        <a:p>
          <a:endParaRPr lang="en-US"/>
        </a:p>
      </dgm:t>
    </dgm:pt>
    <dgm:pt modelId="{CCD28902-B8BB-4188-BBF4-1420B4CBD5B8}" type="pres">
      <dgm:prSet presAssocID="{5BD3D7B2-F895-4EAE-8FD7-202D016A254E}" presName="linear" presStyleCnt="0">
        <dgm:presLayoutVars>
          <dgm:animLvl val="lvl"/>
          <dgm:resizeHandles val="exact"/>
        </dgm:presLayoutVars>
      </dgm:prSet>
      <dgm:spPr/>
    </dgm:pt>
    <dgm:pt modelId="{0CC33B64-0092-458C-8386-B01F38869E5A}" type="pres">
      <dgm:prSet presAssocID="{5BEBEB76-E1B1-44E2-88F7-A3733D6E643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5F5C188-D8EA-4FDF-9526-490CEF8C9E09}" type="pres">
      <dgm:prSet presAssocID="{126272BA-F072-4AB1-847D-82CC53D03B5B}" presName="spacer" presStyleCnt="0"/>
      <dgm:spPr/>
    </dgm:pt>
    <dgm:pt modelId="{F2243AD8-1580-4554-B8C2-3923D90E7FC5}" type="pres">
      <dgm:prSet presAssocID="{F7C6A129-512A-4816-8CF4-3FDA99E2F2C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9E6F7CC-92D3-4E7D-9593-DAFBB3D3CD97}" type="pres">
      <dgm:prSet presAssocID="{3358F225-5C60-4C6C-B86C-7FCD3273338B}" presName="spacer" presStyleCnt="0"/>
      <dgm:spPr/>
    </dgm:pt>
    <dgm:pt modelId="{70CEC769-5CBB-4757-B10C-05556B53E7B0}" type="pres">
      <dgm:prSet presAssocID="{4CBDEC27-2404-4B7D-8116-C09B11F7C6D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2C65B1B-31E5-425A-90C8-A958F6C2042C}" type="pres">
      <dgm:prSet presAssocID="{BB17807E-82AE-4209-AF98-18B776F52E66}" presName="spacer" presStyleCnt="0"/>
      <dgm:spPr/>
    </dgm:pt>
    <dgm:pt modelId="{C1C80B5F-7A8A-4B2A-AB64-C50C531A4DAD}" type="pres">
      <dgm:prSet presAssocID="{4AD46D80-74CF-452D-94D3-45956AAA6F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1E06F39-9B0F-418C-9DC7-6441DBD2713B}" type="pres">
      <dgm:prSet presAssocID="{9BC3E995-D67F-4315-BE6D-61FED250EDCF}" presName="spacer" presStyleCnt="0"/>
      <dgm:spPr/>
    </dgm:pt>
    <dgm:pt modelId="{57485EBF-7D77-4714-AABB-F13F83888B27}" type="pres">
      <dgm:prSet presAssocID="{8F321B38-4672-4F9D-975F-2D55DA833B1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1472D09-6478-4A1E-8759-99CFDD88A3A3}" type="presOf" srcId="{F7C6A129-512A-4816-8CF4-3FDA99E2F2C8}" destId="{F2243AD8-1580-4554-B8C2-3923D90E7FC5}" srcOrd="0" destOrd="0" presId="urn:microsoft.com/office/officeart/2005/8/layout/vList2"/>
    <dgm:cxn modelId="{D674820A-16B5-4674-B531-6854C039C4A4}" type="presOf" srcId="{5BEBEB76-E1B1-44E2-88F7-A3733D6E6434}" destId="{0CC33B64-0092-458C-8386-B01F38869E5A}" srcOrd="0" destOrd="0" presId="urn:microsoft.com/office/officeart/2005/8/layout/vList2"/>
    <dgm:cxn modelId="{FCD13D70-C9A0-4862-A9B7-BBCAC8128584}" srcId="{5BD3D7B2-F895-4EAE-8FD7-202D016A254E}" destId="{4CBDEC27-2404-4B7D-8116-C09B11F7C6D9}" srcOrd="2" destOrd="0" parTransId="{1CDDB2F7-4DFF-44F6-82AA-1CAC0BDF35B4}" sibTransId="{BB17807E-82AE-4209-AF98-18B776F52E66}"/>
    <dgm:cxn modelId="{DCCBCC74-8F97-414F-B0D9-636B8C97A265}" type="presOf" srcId="{4AD46D80-74CF-452D-94D3-45956AAA6FEF}" destId="{C1C80B5F-7A8A-4B2A-AB64-C50C531A4DAD}" srcOrd="0" destOrd="0" presId="urn:microsoft.com/office/officeart/2005/8/layout/vList2"/>
    <dgm:cxn modelId="{31949876-7ECA-4B55-8B39-044351C4C9D8}" srcId="{5BD3D7B2-F895-4EAE-8FD7-202D016A254E}" destId="{8F321B38-4672-4F9D-975F-2D55DA833B17}" srcOrd="4" destOrd="0" parTransId="{1B32FD1F-CAD0-46DB-A0AA-4BEBC113FA1A}" sibTransId="{C94EFBB7-EA83-4F81-BA93-7B9750F9DFEE}"/>
    <dgm:cxn modelId="{6319245A-D455-4FB3-9A43-2FF395B74A7D}" type="presOf" srcId="{8F321B38-4672-4F9D-975F-2D55DA833B17}" destId="{57485EBF-7D77-4714-AABB-F13F83888B27}" srcOrd="0" destOrd="0" presId="urn:microsoft.com/office/officeart/2005/8/layout/vList2"/>
    <dgm:cxn modelId="{422C167B-3E61-4A73-A98A-63892D49742F}" srcId="{5BD3D7B2-F895-4EAE-8FD7-202D016A254E}" destId="{5BEBEB76-E1B1-44E2-88F7-A3733D6E6434}" srcOrd="0" destOrd="0" parTransId="{CB348F12-3987-45C9-A84F-4091B45062CC}" sibTransId="{126272BA-F072-4AB1-847D-82CC53D03B5B}"/>
    <dgm:cxn modelId="{DC0D0A97-BC93-4BB7-A127-BF970D8A3E5C}" type="presOf" srcId="{4CBDEC27-2404-4B7D-8116-C09B11F7C6D9}" destId="{70CEC769-5CBB-4757-B10C-05556B53E7B0}" srcOrd="0" destOrd="0" presId="urn:microsoft.com/office/officeart/2005/8/layout/vList2"/>
    <dgm:cxn modelId="{EB55EADC-7588-48B3-B16B-1F79601A72D6}" srcId="{5BD3D7B2-F895-4EAE-8FD7-202D016A254E}" destId="{F7C6A129-512A-4816-8CF4-3FDA99E2F2C8}" srcOrd="1" destOrd="0" parTransId="{A2A0B540-53C0-4781-A89D-07442D21772C}" sibTransId="{3358F225-5C60-4C6C-B86C-7FCD3273338B}"/>
    <dgm:cxn modelId="{F57335EC-4F63-4E98-B34A-AC5229D47A5A}" type="presOf" srcId="{5BD3D7B2-F895-4EAE-8FD7-202D016A254E}" destId="{CCD28902-B8BB-4188-BBF4-1420B4CBD5B8}" srcOrd="0" destOrd="0" presId="urn:microsoft.com/office/officeart/2005/8/layout/vList2"/>
    <dgm:cxn modelId="{C0990FF4-7859-45BF-A678-BBF2D1B69495}" srcId="{5BD3D7B2-F895-4EAE-8FD7-202D016A254E}" destId="{4AD46D80-74CF-452D-94D3-45956AAA6FEF}" srcOrd="3" destOrd="0" parTransId="{B6F5F7FA-B929-4F21-B09E-7EB1D6471901}" sibTransId="{9BC3E995-D67F-4315-BE6D-61FED250EDCF}"/>
    <dgm:cxn modelId="{7BE3785C-4249-40CD-B25B-C5637F33E956}" type="presParOf" srcId="{CCD28902-B8BB-4188-BBF4-1420B4CBD5B8}" destId="{0CC33B64-0092-458C-8386-B01F38869E5A}" srcOrd="0" destOrd="0" presId="urn:microsoft.com/office/officeart/2005/8/layout/vList2"/>
    <dgm:cxn modelId="{FB6C8256-4A48-493B-8B8C-1BE86E260722}" type="presParOf" srcId="{CCD28902-B8BB-4188-BBF4-1420B4CBD5B8}" destId="{B5F5C188-D8EA-4FDF-9526-490CEF8C9E09}" srcOrd="1" destOrd="0" presId="urn:microsoft.com/office/officeart/2005/8/layout/vList2"/>
    <dgm:cxn modelId="{82B4B400-878B-4AD0-913D-DD2EBAEFF3F8}" type="presParOf" srcId="{CCD28902-B8BB-4188-BBF4-1420B4CBD5B8}" destId="{F2243AD8-1580-4554-B8C2-3923D90E7FC5}" srcOrd="2" destOrd="0" presId="urn:microsoft.com/office/officeart/2005/8/layout/vList2"/>
    <dgm:cxn modelId="{4D919BB2-F6FD-4284-914D-C99AFE3AA4A6}" type="presParOf" srcId="{CCD28902-B8BB-4188-BBF4-1420B4CBD5B8}" destId="{89E6F7CC-92D3-4E7D-9593-DAFBB3D3CD97}" srcOrd="3" destOrd="0" presId="urn:microsoft.com/office/officeart/2005/8/layout/vList2"/>
    <dgm:cxn modelId="{47935DBB-A3B7-4EFC-ADD5-6F3C36A18A5F}" type="presParOf" srcId="{CCD28902-B8BB-4188-BBF4-1420B4CBD5B8}" destId="{70CEC769-5CBB-4757-B10C-05556B53E7B0}" srcOrd="4" destOrd="0" presId="urn:microsoft.com/office/officeart/2005/8/layout/vList2"/>
    <dgm:cxn modelId="{49EC0ACA-EDC4-45EA-9FA1-6C0F1DCB1F31}" type="presParOf" srcId="{CCD28902-B8BB-4188-BBF4-1420B4CBD5B8}" destId="{52C65B1B-31E5-425A-90C8-A958F6C2042C}" srcOrd="5" destOrd="0" presId="urn:microsoft.com/office/officeart/2005/8/layout/vList2"/>
    <dgm:cxn modelId="{E2A8D183-C4B5-41FD-B7A3-3FFF0FA5F693}" type="presParOf" srcId="{CCD28902-B8BB-4188-BBF4-1420B4CBD5B8}" destId="{C1C80B5F-7A8A-4B2A-AB64-C50C531A4DAD}" srcOrd="6" destOrd="0" presId="urn:microsoft.com/office/officeart/2005/8/layout/vList2"/>
    <dgm:cxn modelId="{128436C6-2B27-4C9D-B151-7217298D50A3}" type="presParOf" srcId="{CCD28902-B8BB-4188-BBF4-1420B4CBD5B8}" destId="{71E06F39-9B0F-418C-9DC7-6441DBD2713B}" srcOrd="7" destOrd="0" presId="urn:microsoft.com/office/officeart/2005/8/layout/vList2"/>
    <dgm:cxn modelId="{B581F4D9-9E7F-49B1-B034-6826BE8C0813}" type="presParOf" srcId="{CCD28902-B8BB-4188-BBF4-1420B4CBD5B8}" destId="{57485EBF-7D77-4714-AABB-F13F83888B2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3C5F27-C346-4EA6-BBD4-3958B30AE3B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5E5DA9-DB11-4A76-9355-FF84E571C142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 u="sng" dirty="0" err="1"/>
            <a:t>Theory</a:t>
          </a:r>
          <a:r>
            <a:rPr lang="pl-PL" b="1" u="sng" dirty="0"/>
            <a:t> of Knowledge </a:t>
          </a:r>
        </a:p>
        <a:p>
          <a:pPr>
            <a:lnSpc>
              <a:spcPct val="100000"/>
            </a:lnSpc>
          </a:pPr>
          <a:r>
            <a:rPr lang="en-US" dirty="0"/>
            <a:t>An interdisciplinary subject that develops the ability to think critically and perceive relationships between various fields of knowledge. The program is completed </a:t>
          </a:r>
          <a:r>
            <a:rPr lang="pl-PL" dirty="0"/>
            <a:t>on the </a:t>
          </a:r>
          <a:r>
            <a:rPr lang="pl-PL" dirty="0" err="1"/>
            <a:t>basis</a:t>
          </a:r>
          <a:r>
            <a:rPr lang="pl-PL" dirty="0"/>
            <a:t> of </a:t>
          </a:r>
          <a:r>
            <a:rPr lang="en-US" dirty="0"/>
            <a:t>the oral presentation </a:t>
          </a:r>
          <a:r>
            <a:rPr lang="pl-PL" dirty="0"/>
            <a:t>and</a:t>
          </a:r>
          <a:r>
            <a:rPr lang="en-US" dirty="0"/>
            <a:t> a written essay in English of 1,600 words on a selected topic.</a:t>
          </a:r>
        </a:p>
      </dgm:t>
    </dgm:pt>
    <dgm:pt modelId="{6A1BFB19-34FA-4EFD-B92F-05E1EC20284B}" type="parTrans" cxnId="{35525191-5A9D-4120-BFB6-6AC3A0F678EA}">
      <dgm:prSet/>
      <dgm:spPr/>
      <dgm:t>
        <a:bodyPr/>
        <a:lstStyle/>
        <a:p>
          <a:endParaRPr lang="en-US"/>
        </a:p>
      </dgm:t>
    </dgm:pt>
    <dgm:pt modelId="{83679714-73FD-4A60-9BCD-0DA5D0A5CB60}" type="sibTrans" cxnId="{35525191-5A9D-4120-BFB6-6AC3A0F678EA}">
      <dgm:prSet/>
      <dgm:spPr/>
      <dgm:t>
        <a:bodyPr/>
        <a:lstStyle/>
        <a:p>
          <a:endParaRPr lang="en-US"/>
        </a:p>
      </dgm:t>
    </dgm:pt>
    <dgm:pt modelId="{4369C24A-5D99-41A4-9544-B9758386D2C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 u="sng" dirty="0"/>
            <a:t>Extended </a:t>
          </a:r>
          <a:r>
            <a:rPr lang="pl-PL" b="1" u="sng" dirty="0" err="1"/>
            <a:t>Essay</a:t>
          </a:r>
          <a:r>
            <a:rPr lang="pl-PL" b="1" u="sng" dirty="0"/>
            <a:t>  </a:t>
          </a:r>
        </a:p>
        <a:p>
          <a:pPr>
            <a:lnSpc>
              <a:spcPct val="100000"/>
            </a:lnSpc>
          </a:pPr>
          <a:r>
            <a:rPr lang="en-US" dirty="0"/>
            <a:t>Each student writes a diploma thesis based on their own research and reflections. The work has a volume of approximately 4,000 words. It is</a:t>
          </a:r>
          <a:r>
            <a:rPr lang="pl-PL" dirty="0"/>
            <a:t> the</a:t>
          </a:r>
          <a:r>
            <a:rPr lang="en-US" dirty="0"/>
            <a:t> preparation for independent research work at higher education</a:t>
          </a:r>
          <a:r>
            <a:rPr lang="pl-PL" dirty="0"/>
            <a:t>.</a:t>
          </a:r>
          <a:endParaRPr lang="pl-PL" b="1" u="sng" dirty="0"/>
        </a:p>
      </dgm:t>
    </dgm:pt>
    <dgm:pt modelId="{EB4D8CA8-2701-42AA-9D2E-E0CEF324F7DB}" type="parTrans" cxnId="{C23073AB-F7CD-479A-8A29-AC2F114E5FF4}">
      <dgm:prSet/>
      <dgm:spPr/>
      <dgm:t>
        <a:bodyPr/>
        <a:lstStyle/>
        <a:p>
          <a:endParaRPr lang="en-US"/>
        </a:p>
      </dgm:t>
    </dgm:pt>
    <dgm:pt modelId="{F64DFC61-B4A7-4B5E-8E6F-3B5B16CECF34}" type="sibTrans" cxnId="{C23073AB-F7CD-479A-8A29-AC2F114E5FF4}">
      <dgm:prSet/>
      <dgm:spPr/>
      <dgm:t>
        <a:bodyPr/>
        <a:lstStyle/>
        <a:p>
          <a:endParaRPr lang="en-US"/>
        </a:p>
      </dgm:t>
    </dgm:pt>
    <dgm:pt modelId="{B01B850C-9EAF-43A4-95A8-9F8F80B01DE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 u="sng" dirty="0" err="1"/>
            <a:t>Creativity</a:t>
          </a:r>
          <a:r>
            <a:rPr lang="pl-PL" b="1" u="sng" dirty="0"/>
            <a:t>, Activity, Service </a:t>
          </a:r>
        </a:p>
        <a:p>
          <a:pPr>
            <a:lnSpc>
              <a:spcPct val="100000"/>
            </a:lnSpc>
          </a:pPr>
          <a:r>
            <a:rPr lang="en-US" dirty="0"/>
            <a:t>The aim of this program is to prepare students to function actively in </a:t>
          </a:r>
          <a:r>
            <a:rPr lang="pl-PL" dirty="0"/>
            <a:t>the </a:t>
          </a:r>
          <a:r>
            <a:rPr lang="en-US" dirty="0"/>
            <a:t>society. </a:t>
          </a:r>
          <a:r>
            <a:rPr lang="pl-PL" dirty="0"/>
            <a:t>It </a:t>
          </a:r>
          <a:r>
            <a:rPr lang="pl-PL" dirty="0" err="1"/>
            <a:t>is</a:t>
          </a:r>
          <a:r>
            <a:rPr lang="pl-PL" dirty="0"/>
            <a:t> a</a:t>
          </a:r>
          <a:r>
            <a:rPr lang="en-US" dirty="0"/>
            <a:t> program for </a:t>
          </a:r>
          <a:r>
            <a:rPr lang="pl-PL" dirty="0"/>
            <a:t>the </a:t>
          </a:r>
          <a:r>
            <a:rPr lang="pl-PL" dirty="0" err="1"/>
            <a:t>studemts</a:t>
          </a:r>
          <a:r>
            <a:rPr lang="pl-PL" dirty="0"/>
            <a:t>’</a:t>
          </a:r>
          <a:r>
            <a:rPr lang="en-US" dirty="0"/>
            <a:t> own development: artistic, physical and social.</a:t>
          </a:r>
          <a:endParaRPr lang="pl-PL" b="1" u="sng" dirty="0"/>
        </a:p>
      </dgm:t>
    </dgm:pt>
    <dgm:pt modelId="{D2054A82-244F-4E84-9B9B-345EC0B98995}" type="parTrans" cxnId="{A9262646-FFB9-4964-8A2A-E4E1B6B623FE}">
      <dgm:prSet/>
      <dgm:spPr/>
      <dgm:t>
        <a:bodyPr/>
        <a:lstStyle/>
        <a:p>
          <a:endParaRPr lang="en-US"/>
        </a:p>
      </dgm:t>
    </dgm:pt>
    <dgm:pt modelId="{8BB7E887-7665-444F-A8A3-822C92F69DA9}" type="sibTrans" cxnId="{A9262646-FFB9-4964-8A2A-E4E1B6B623FE}">
      <dgm:prSet/>
      <dgm:spPr/>
      <dgm:t>
        <a:bodyPr/>
        <a:lstStyle/>
        <a:p>
          <a:endParaRPr lang="en-US"/>
        </a:p>
      </dgm:t>
    </dgm:pt>
    <dgm:pt modelId="{EF9BE259-B868-4220-A7CD-D5276EDEEA8B}" type="pres">
      <dgm:prSet presAssocID="{A13C5F27-C346-4EA6-BBD4-3958B30AE3B3}" presName="root" presStyleCnt="0">
        <dgm:presLayoutVars>
          <dgm:dir/>
          <dgm:resizeHandles val="exact"/>
        </dgm:presLayoutVars>
      </dgm:prSet>
      <dgm:spPr/>
    </dgm:pt>
    <dgm:pt modelId="{8589C2AE-D59E-4233-B193-9352F302536F}" type="pres">
      <dgm:prSet presAssocID="{FF5E5DA9-DB11-4A76-9355-FF84E571C142}" presName="compNode" presStyleCnt="0"/>
      <dgm:spPr/>
    </dgm:pt>
    <dgm:pt modelId="{AE844DE3-51DE-4419-99D9-1A682658E50E}" type="pres">
      <dgm:prSet presAssocID="{FF5E5DA9-DB11-4A76-9355-FF84E571C142}" presName="bgRect" presStyleLbl="bgShp" presStyleIdx="0" presStyleCnt="3"/>
      <dgm:spPr/>
    </dgm:pt>
    <dgm:pt modelId="{5FA02403-0B98-426D-BF45-EE80CFDAEBA7}" type="pres">
      <dgm:prSet presAssocID="{FF5E5DA9-DB11-4A76-9355-FF84E571C14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2B3EFBF-DE35-472B-B38F-CED74ABBD2A8}" type="pres">
      <dgm:prSet presAssocID="{FF5E5DA9-DB11-4A76-9355-FF84E571C142}" presName="spaceRect" presStyleCnt="0"/>
      <dgm:spPr/>
    </dgm:pt>
    <dgm:pt modelId="{53E36F53-EBB7-45C4-B7F5-70440AF3BC03}" type="pres">
      <dgm:prSet presAssocID="{FF5E5DA9-DB11-4A76-9355-FF84E571C142}" presName="parTx" presStyleLbl="revTx" presStyleIdx="0" presStyleCnt="3">
        <dgm:presLayoutVars>
          <dgm:chMax val="0"/>
          <dgm:chPref val="0"/>
        </dgm:presLayoutVars>
      </dgm:prSet>
      <dgm:spPr/>
    </dgm:pt>
    <dgm:pt modelId="{BFBBC8F7-5D00-45A5-B34B-5CC46C3FD56B}" type="pres">
      <dgm:prSet presAssocID="{83679714-73FD-4A60-9BCD-0DA5D0A5CB60}" presName="sibTrans" presStyleCnt="0"/>
      <dgm:spPr/>
    </dgm:pt>
    <dgm:pt modelId="{78EA06A9-B311-4F4A-AC3A-9EFBA8312FBB}" type="pres">
      <dgm:prSet presAssocID="{4369C24A-5D99-41A4-9544-B9758386D2CD}" presName="compNode" presStyleCnt="0"/>
      <dgm:spPr/>
    </dgm:pt>
    <dgm:pt modelId="{E6C936A9-5D62-439D-854E-40EA44481A63}" type="pres">
      <dgm:prSet presAssocID="{4369C24A-5D99-41A4-9544-B9758386D2CD}" presName="bgRect" presStyleLbl="bgShp" presStyleIdx="1" presStyleCnt="3"/>
      <dgm:spPr/>
    </dgm:pt>
    <dgm:pt modelId="{AAB85C81-B466-47E5-9760-F7A49E29FFEB}" type="pres">
      <dgm:prSet presAssocID="{4369C24A-5D99-41A4-9544-B9758386D2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a"/>
        </a:ext>
      </dgm:extLst>
    </dgm:pt>
    <dgm:pt modelId="{06EC6D3F-C7B8-428B-9E5C-CA9AB486A454}" type="pres">
      <dgm:prSet presAssocID="{4369C24A-5D99-41A4-9544-B9758386D2CD}" presName="spaceRect" presStyleCnt="0"/>
      <dgm:spPr/>
    </dgm:pt>
    <dgm:pt modelId="{748EFA74-48F0-4E3D-B03D-680D58782D0C}" type="pres">
      <dgm:prSet presAssocID="{4369C24A-5D99-41A4-9544-B9758386D2CD}" presName="parTx" presStyleLbl="revTx" presStyleIdx="1" presStyleCnt="3">
        <dgm:presLayoutVars>
          <dgm:chMax val="0"/>
          <dgm:chPref val="0"/>
        </dgm:presLayoutVars>
      </dgm:prSet>
      <dgm:spPr/>
    </dgm:pt>
    <dgm:pt modelId="{2D94DE4A-8622-49AA-823C-C0BD7430A812}" type="pres">
      <dgm:prSet presAssocID="{F64DFC61-B4A7-4B5E-8E6F-3B5B16CECF34}" presName="sibTrans" presStyleCnt="0"/>
      <dgm:spPr/>
    </dgm:pt>
    <dgm:pt modelId="{60793C51-6A4F-460E-86A8-50D94383C6B1}" type="pres">
      <dgm:prSet presAssocID="{B01B850C-9EAF-43A4-95A8-9F8F80B01DE8}" presName="compNode" presStyleCnt="0"/>
      <dgm:spPr/>
    </dgm:pt>
    <dgm:pt modelId="{63336C69-48E1-4678-A3DB-320520AF9DEE}" type="pres">
      <dgm:prSet presAssocID="{B01B850C-9EAF-43A4-95A8-9F8F80B01DE8}" presName="bgRect" presStyleLbl="bgShp" presStyleIdx="2" presStyleCnt="3"/>
      <dgm:spPr/>
    </dgm:pt>
    <dgm:pt modelId="{DB1B3161-6DE2-4E32-9D20-C95F6D1EFF43}" type="pres">
      <dgm:prSet presAssocID="{B01B850C-9EAF-43A4-95A8-9F8F80B01D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572DFCAE-A82D-463E-9E7C-DDBC4BAA070A}" type="pres">
      <dgm:prSet presAssocID="{B01B850C-9EAF-43A4-95A8-9F8F80B01DE8}" presName="spaceRect" presStyleCnt="0"/>
      <dgm:spPr/>
    </dgm:pt>
    <dgm:pt modelId="{81237322-F7DB-4BB2-B5BC-CD2E00D27801}" type="pres">
      <dgm:prSet presAssocID="{B01B850C-9EAF-43A4-95A8-9F8F80B01DE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AD5C401-9BCC-452A-B97D-954941511943}" type="presOf" srcId="{FF5E5DA9-DB11-4A76-9355-FF84E571C142}" destId="{53E36F53-EBB7-45C4-B7F5-70440AF3BC03}" srcOrd="0" destOrd="0" presId="urn:microsoft.com/office/officeart/2018/2/layout/IconVerticalSolidList"/>
    <dgm:cxn modelId="{A9262646-FFB9-4964-8A2A-E4E1B6B623FE}" srcId="{A13C5F27-C346-4EA6-BBD4-3958B30AE3B3}" destId="{B01B850C-9EAF-43A4-95A8-9F8F80B01DE8}" srcOrd="2" destOrd="0" parTransId="{D2054A82-244F-4E84-9B9B-345EC0B98995}" sibTransId="{8BB7E887-7665-444F-A8A3-822C92F69DA9}"/>
    <dgm:cxn modelId="{51A66351-7B7C-46F4-8AF8-8C9F0665624D}" type="presOf" srcId="{B01B850C-9EAF-43A4-95A8-9F8F80B01DE8}" destId="{81237322-F7DB-4BB2-B5BC-CD2E00D27801}" srcOrd="0" destOrd="0" presId="urn:microsoft.com/office/officeart/2018/2/layout/IconVerticalSolidList"/>
    <dgm:cxn modelId="{0F3FE874-F06D-4936-A149-743A114340B3}" type="presOf" srcId="{A13C5F27-C346-4EA6-BBD4-3958B30AE3B3}" destId="{EF9BE259-B868-4220-A7CD-D5276EDEEA8B}" srcOrd="0" destOrd="0" presId="urn:microsoft.com/office/officeart/2018/2/layout/IconVerticalSolidList"/>
    <dgm:cxn modelId="{55E22C91-A0A5-4F84-8A3A-4C570BB9F442}" type="presOf" srcId="{4369C24A-5D99-41A4-9544-B9758386D2CD}" destId="{748EFA74-48F0-4E3D-B03D-680D58782D0C}" srcOrd="0" destOrd="0" presId="urn:microsoft.com/office/officeart/2018/2/layout/IconVerticalSolidList"/>
    <dgm:cxn modelId="{35525191-5A9D-4120-BFB6-6AC3A0F678EA}" srcId="{A13C5F27-C346-4EA6-BBD4-3958B30AE3B3}" destId="{FF5E5DA9-DB11-4A76-9355-FF84E571C142}" srcOrd="0" destOrd="0" parTransId="{6A1BFB19-34FA-4EFD-B92F-05E1EC20284B}" sibTransId="{83679714-73FD-4A60-9BCD-0DA5D0A5CB60}"/>
    <dgm:cxn modelId="{C23073AB-F7CD-479A-8A29-AC2F114E5FF4}" srcId="{A13C5F27-C346-4EA6-BBD4-3958B30AE3B3}" destId="{4369C24A-5D99-41A4-9544-B9758386D2CD}" srcOrd="1" destOrd="0" parTransId="{EB4D8CA8-2701-42AA-9D2E-E0CEF324F7DB}" sibTransId="{F64DFC61-B4A7-4B5E-8E6F-3B5B16CECF34}"/>
    <dgm:cxn modelId="{B6ED71A4-2BB9-4105-A725-69451F7BD0B6}" type="presParOf" srcId="{EF9BE259-B868-4220-A7CD-D5276EDEEA8B}" destId="{8589C2AE-D59E-4233-B193-9352F302536F}" srcOrd="0" destOrd="0" presId="urn:microsoft.com/office/officeart/2018/2/layout/IconVerticalSolidList"/>
    <dgm:cxn modelId="{3777AA88-8EF2-486B-86CE-460462332D24}" type="presParOf" srcId="{8589C2AE-D59E-4233-B193-9352F302536F}" destId="{AE844DE3-51DE-4419-99D9-1A682658E50E}" srcOrd="0" destOrd="0" presId="urn:microsoft.com/office/officeart/2018/2/layout/IconVerticalSolidList"/>
    <dgm:cxn modelId="{FCC814B4-F816-42A3-BDEB-82A1EBDC78AC}" type="presParOf" srcId="{8589C2AE-D59E-4233-B193-9352F302536F}" destId="{5FA02403-0B98-426D-BF45-EE80CFDAEBA7}" srcOrd="1" destOrd="0" presId="urn:microsoft.com/office/officeart/2018/2/layout/IconVerticalSolidList"/>
    <dgm:cxn modelId="{CD0C134D-D668-449E-953C-985997E83F31}" type="presParOf" srcId="{8589C2AE-D59E-4233-B193-9352F302536F}" destId="{32B3EFBF-DE35-472B-B38F-CED74ABBD2A8}" srcOrd="2" destOrd="0" presId="urn:microsoft.com/office/officeart/2018/2/layout/IconVerticalSolidList"/>
    <dgm:cxn modelId="{688FB1D7-0DF0-465E-A244-580001E67E57}" type="presParOf" srcId="{8589C2AE-D59E-4233-B193-9352F302536F}" destId="{53E36F53-EBB7-45C4-B7F5-70440AF3BC03}" srcOrd="3" destOrd="0" presId="urn:microsoft.com/office/officeart/2018/2/layout/IconVerticalSolidList"/>
    <dgm:cxn modelId="{B2085E05-D12E-4027-BAE1-1AAED1F66F57}" type="presParOf" srcId="{EF9BE259-B868-4220-A7CD-D5276EDEEA8B}" destId="{BFBBC8F7-5D00-45A5-B34B-5CC46C3FD56B}" srcOrd="1" destOrd="0" presId="urn:microsoft.com/office/officeart/2018/2/layout/IconVerticalSolidList"/>
    <dgm:cxn modelId="{AFD9FEF0-C5EF-401B-A4F8-AA3266DEBF2D}" type="presParOf" srcId="{EF9BE259-B868-4220-A7CD-D5276EDEEA8B}" destId="{78EA06A9-B311-4F4A-AC3A-9EFBA8312FBB}" srcOrd="2" destOrd="0" presId="urn:microsoft.com/office/officeart/2018/2/layout/IconVerticalSolidList"/>
    <dgm:cxn modelId="{94224325-FB68-49CD-8D52-DD65B7DC18FF}" type="presParOf" srcId="{78EA06A9-B311-4F4A-AC3A-9EFBA8312FBB}" destId="{E6C936A9-5D62-439D-854E-40EA44481A63}" srcOrd="0" destOrd="0" presId="urn:microsoft.com/office/officeart/2018/2/layout/IconVerticalSolidList"/>
    <dgm:cxn modelId="{D73BAF25-1FB0-4086-B40C-BE7307EF3B0F}" type="presParOf" srcId="{78EA06A9-B311-4F4A-AC3A-9EFBA8312FBB}" destId="{AAB85C81-B466-47E5-9760-F7A49E29FFEB}" srcOrd="1" destOrd="0" presId="urn:microsoft.com/office/officeart/2018/2/layout/IconVerticalSolidList"/>
    <dgm:cxn modelId="{430EE1A1-5EC8-49B6-B3C4-C5062B549A0F}" type="presParOf" srcId="{78EA06A9-B311-4F4A-AC3A-9EFBA8312FBB}" destId="{06EC6D3F-C7B8-428B-9E5C-CA9AB486A454}" srcOrd="2" destOrd="0" presId="urn:microsoft.com/office/officeart/2018/2/layout/IconVerticalSolidList"/>
    <dgm:cxn modelId="{D42C4B0F-8BE1-4624-A3F9-C529DA7B73B9}" type="presParOf" srcId="{78EA06A9-B311-4F4A-AC3A-9EFBA8312FBB}" destId="{748EFA74-48F0-4E3D-B03D-680D58782D0C}" srcOrd="3" destOrd="0" presId="urn:microsoft.com/office/officeart/2018/2/layout/IconVerticalSolidList"/>
    <dgm:cxn modelId="{FE8C95F8-84AB-42D3-8062-8F0BAD7D8E73}" type="presParOf" srcId="{EF9BE259-B868-4220-A7CD-D5276EDEEA8B}" destId="{2D94DE4A-8622-49AA-823C-C0BD7430A812}" srcOrd="3" destOrd="0" presId="urn:microsoft.com/office/officeart/2018/2/layout/IconVerticalSolidList"/>
    <dgm:cxn modelId="{473EC183-E58A-44B8-AE4B-80126C812EA5}" type="presParOf" srcId="{EF9BE259-B868-4220-A7CD-D5276EDEEA8B}" destId="{60793C51-6A4F-460E-86A8-50D94383C6B1}" srcOrd="4" destOrd="0" presId="urn:microsoft.com/office/officeart/2018/2/layout/IconVerticalSolidList"/>
    <dgm:cxn modelId="{DE5CC94B-C3B9-47BB-87A1-ACC3706206DF}" type="presParOf" srcId="{60793C51-6A4F-460E-86A8-50D94383C6B1}" destId="{63336C69-48E1-4678-A3DB-320520AF9DEE}" srcOrd="0" destOrd="0" presId="urn:microsoft.com/office/officeart/2018/2/layout/IconVerticalSolidList"/>
    <dgm:cxn modelId="{D5018D8C-A427-494C-A3A8-8C61A2BC5263}" type="presParOf" srcId="{60793C51-6A4F-460E-86A8-50D94383C6B1}" destId="{DB1B3161-6DE2-4E32-9D20-C95F6D1EFF43}" srcOrd="1" destOrd="0" presId="urn:microsoft.com/office/officeart/2018/2/layout/IconVerticalSolidList"/>
    <dgm:cxn modelId="{8C73223C-8571-4539-9011-85F670AAD085}" type="presParOf" srcId="{60793C51-6A4F-460E-86A8-50D94383C6B1}" destId="{572DFCAE-A82D-463E-9E7C-DDBC4BAA070A}" srcOrd="2" destOrd="0" presId="urn:microsoft.com/office/officeart/2018/2/layout/IconVerticalSolidList"/>
    <dgm:cxn modelId="{1FD54314-5848-44E3-8602-DCCCFB55A23E}" type="presParOf" srcId="{60793C51-6A4F-460E-86A8-50D94383C6B1}" destId="{81237322-F7DB-4BB2-B5BC-CD2E00D278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3BC8CE-07AD-483C-8D51-70BBF3935FF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6F97C1-58F8-44EF-ABF4-108320B552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student take the IB DP Matura exam in six subjects and can obtain a maximum of 42 points (1-7 points per subject).</a:t>
          </a:r>
        </a:p>
      </dgm:t>
    </dgm:pt>
    <dgm:pt modelId="{5F43D02E-34DF-4F74-B751-2E83B9FD4C01}" type="parTrans" cxnId="{FF76F7A3-A5F9-4E5F-AAEB-4FC8871B26A5}">
      <dgm:prSet/>
      <dgm:spPr/>
      <dgm:t>
        <a:bodyPr/>
        <a:lstStyle/>
        <a:p>
          <a:endParaRPr lang="en-US"/>
        </a:p>
      </dgm:t>
    </dgm:pt>
    <dgm:pt modelId="{A7587F74-A8B7-4D8D-8896-C3251241B22F}" type="sibTrans" cxnId="{FF76F7A3-A5F9-4E5F-AAEB-4FC8871B26A5}">
      <dgm:prSet/>
      <dgm:spPr/>
      <dgm:t>
        <a:bodyPr/>
        <a:lstStyle/>
        <a:p>
          <a:endParaRPr lang="en-US"/>
        </a:p>
      </dgm:t>
    </dgm:pt>
    <dgm:pt modelId="{1A1FE577-C187-4E1B-8527-5D99CD2D93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Additionally, </a:t>
          </a:r>
          <a:r>
            <a:rPr lang="pl-PL" dirty="0"/>
            <a:t>the </a:t>
          </a:r>
          <a:r>
            <a:rPr lang="pl-PL" dirty="0" err="1"/>
            <a:t>students</a:t>
          </a:r>
          <a:r>
            <a:rPr lang="en-US" dirty="0"/>
            <a:t> receive a total of 3 points for an essay (TOK) and a research paper (EE).</a:t>
          </a:r>
        </a:p>
      </dgm:t>
    </dgm:pt>
    <dgm:pt modelId="{873BD27B-8991-454E-B491-13659F0B572C}" type="parTrans" cxnId="{228F2FBC-9C95-4718-9D1C-C852A4B7AFBD}">
      <dgm:prSet/>
      <dgm:spPr/>
      <dgm:t>
        <a:bodyPr/>
        <a:lstStyle/>
        <a:p>
          <a:endParaRPr lang="en-US"/>
        </a:p>
      </dgm:t>
    </dgm:pt>
    <dgm:pt modelId="{21A82E28-DBDE-4D9B-8137-6104EAF78F41}" type="sibTrans" cxnId="{228F2FBC-9C95-4718-9D1C-C852A4B7AFBD}">
      <dgm:prSet/>
      <dgm:spPr/>
      <dgm:t>
        <a:bodyPr/>
        <a:lstStyle/>
        <a:p>
          <a:endParaRPr lang="en-US"/>
        </a:p>
      </dgm:t>
    </dgm:pt>
    <dgm:pt modelId="{3AC94005-BEE2-4C99-959F-D6C81EBC0A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CAS course does not count </a:t>
          </a:r>
          <a:r>
            <a:rPr lang="pl-PL" dirty="0"/>
            <a:t>to the </a:t>
          </a:r>
          <a:r>
            <a:rPr lang="en-US" dirty="0"/>
            <a:t> overall score, but is compulsory.</a:t>
          </a:r>
        </a:p>
      </dgm:t>
    </dgm:pt>
    <dgm:pt modelId="{F5AE92C6-F11B-418E-B128-F1E6B94C7F8C}" type="parTrans" cxnId="{7AF9D812-5FF6-43CA-85D3-DFAF86F8BC9E}">
      <dgm:prSet/>
      <dgm:spPr/>
      <dgm:t>
        <a:bodyPr/>
        <a:lstStyle/>
        <a:p>
          <a:endParaRPr lang="en-US"/>
        </a:p>
      </dgm:t>
    </dgm:pt>
    <dgm:pt modelId="{EF83C53D-0FE8-4760-8DF6-A2BD4BF4A948}" type="sibTrans" cxnId="{7AF9D812-5FF6-43CA-85D3-DFAF86F8BC9E}">
      <dgm:prSet/>
      <dgm:spPr/>
      <dgm:t>
        <a:bodyPr/>
        <a:lstStyle/>
        <a:p>
          <a:endParaRPr lang="en-US"/>
        </a:p>
      </dgm:t>
    </dgm:pt>
    <dgm:pt modelId="{1DF4A81A-40E5-43E8-AF03-75237631DD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Matura exam is </a:t>
          </a:r>
          <a:r>
            <a:rPr lang="pl-PL" dirty="0" err="1"/>
            <a:t>passed</a:t>
          </a:r>
          <a:r>
            <a:rPr lang="en-US" dirty="0"/>
            <a:t> </a:t>
          </a:r>
          <a:r>
            <a:rPr lang="pl-PL" dirty="0" err="1"/>
            <a:t>when</a:t>
          </a:r>
          <a:r>
            <a:rPr lang="en-US" dirty="0"/>
            <a:t> a student who score</a:t>
          </a:r>
          <a:r>
            <a:rPr lang="pl-PL" dirty="0"/>
            <a:t>s</a:t>
          </a:r>
          <a:r>
            <a:rPr lang="en-US" dirty="0"/>
            <a:t> at least 24 out of 45 points and complete</a:t>
          </a:r>
          <a:r>
            <a:rPr lang="pl-PL" dirty="0"/>
            <a:t>s</a:t>
          </a:r>
          <a:r>
            <a:rPr lang="en-US" dirty="0"/>
            <a:t> the three TOK, EE and CAS courses.</a:t>
          </a:r>
        </a:p>
      </dgm:t>
    </dgm:pt>
    <dgm:pt modelId="{90FE452F-37D8-4D02-9474-C9AE1935C47D}" type="parTrans" cxnId="{41577885-C4B2-4B1C-934C-0BF814C3D0D4}">
      <dgm:prSet/>
      <dgm:spPr/>
      <dgm:t>
        <a:bodyPr/>
        <a:lstStyle/>
        <a:p>
          <a:endParaRPr lang="en-US"/>
        </a:p>
      </dgm:t>
    </dgm:pt>
    <dgm:pt modelId="{FB058666-4639-451B-9EE2-995C713FCEFC}" type="sibTrans" cxnId="{41577885-C4B2-4B1C-934C-0BF814C3D0D4}">
      <dgm:prSet/>
      <dgm:spPr/>
      <dgm:t>
        <a:bodyPr/>
        <a:lstStyle/>
        <a:p>
          <a:endParaRPr lang="en-US"/>
        </a:p>
      </dgm:t>
    </dgm:pt>
    <dgm:pt modelId="{D3628EA4-B838-42BC-B590-36EA323A5305}" type="pres">
      <dgm:prSet presAssocID="{4F3BC8CE-07AD-483C-8D51-70BBF3935FF3}" presName="root" presStyleCnt="0">
        <dgm:presLayoutVars>
          <dgm:dir/>
          <dgm:resizeHandles val="exact"/>
        </dgm:presLayoutVars>
      </dgm:prSet>
      <dgm:spPr/>
    </dgm:pt>
    <dgm:pt modelId="{DE48A76C-E956-4DCF-BB1B-81B67579AE76}" type="pres">
      <dgm:prSet presAssocID="{766F97C1-58F8-44EF-ABF4-108320B55216}" presName="compNode" presStyleCnt="0"/>
      <dgm:spPr/>
    </dgm:pt>
    <dgm:pt modelId="{25A79251-6D3E-45AD-9DFD-137F56965734}" type="pres">
      <dgm:prSet presAssocID="{766F97C1-58F8-44EF-ABF4-108320B55216}" presName="bgRect" presStyleLbl="bgShp" presStyleIdx="0" presStyleCnt="4"/>
      <dgm:spPr/>
    </dgm:pt>
    <dgm:pt modelId="{57EB399A-A02B-4E37-A955-B1B63321180D}" type="pres">
      <dgm:prSet presAssocID="{766F97C1-58F8-44EF-ABF4-108320B5521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a"/>
        </a:ext>
      </dgm:extLst>
    </dgm:pt>
    <dgm:pt modelId="{C2B518FD-27CA-4246-AB0A-5288C011A5C1}" type="pres">
      <dgm:prSet presAssocID="{766F97C1-58F8-44EF-ABF4-108320B55216}" presName="spaceRect" presStyleCnt="0"/>
      <dgm:spPr/>
    </dgm:pt>
    <dgm:pt modelId="{5B411721-F134-46FA-98C6-E803F6FF04C2}" type="pres">
      <dgm:prSet presAssocID="{766F97C1-58F8-44EF-ABF4-108320B55216}" presName="parTx" presStyleLbl="revTx" presStyleIdx="0" presStyleCnt="4">
        <dgm:presLayoutVars>
          <dgm:chMax val="0"/>
          <dgm:chPref val="0"/>
        </dgm:presLayoutVars>
      </dgm:prSet>
      <dgm:spPr/>
    </dgm:pt>
    <dgm:pt modelId="{9066A357-77FA-4045-B6B1-B81137E8A4C2}" type="pres">
      <dgm:prSet presAssocID="{A7587F74-A8B7-4D8D-8896-C3251241B22F}" presName="sibTrans" presStyleCnt="0"/>
      <dgm:spPr/>
    </dgm:pt>
    <dgm:pt modelId="{4C1217D9-7282-45F9-9633-503EF6C8F050}" type="pres">
      <dgm:prSet presAssocID="{1A1FE577-C187-4E1B-8527-5D99CD2D93D9}" presName="compNode" presStyleCnt="0"/>
      <dgm:spPr/>
    </dgm:pt>
    <dgm:pt modelId="{A51CDC51-8B7C-4BDE-A003-B7B2754E5A51}" type="pres">
      <dgm:prSet presAssocID="{1A1FE577-C187-4E1B-8527-5D99CD2D93D9}" presName="bgRect" presStyleLbl="bgShp" presStyleIdx="1" presStyleCnt="4" custLinFactNeighborX="-1549" custLinFactNeighborY="-24"/>
      <dgm:spPr/>
    </dgm:pt>
    <dgm:pt modelId="{8C59CBF0-C4C1-408D-973E-EF260DDBF798}" type="pres">
      <dgm:prSet presAssocID="{1A1FE577-C187-4E1B-8527-5D99CD2D93D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łówek"/>
        </a:ext>
      </dgm:extLst>
    </dgm:pt>
    <dgm:pt modelId="{D727F7E8-950E-4128-B85D-C9906B2DF53A}" type="pres">
      <dgm:prSet presAssocID="{1A1FE577-C187-4E1B-8527-5D99CD2D93D9}" presName="spaceRect" presStyleCnt="0"/>
      <dgm:spPr/>
    </dgm:pt>
    <dgm:pt modelId="{AC6E1512-6444-460D-B1F6-4401230CB041}" type="pres">
      <dgm:prSet presAssocID="{1A1FE577-C187-4E1B-8527-5D99CD2D93D9}" presName="parTx" presStyleLbl="revTx" presStyleIdx="1" presStyleCnt="4">
        <dgm:presLayoutVars>
          <dgm:chMax val="0"/>
          <dgm:chPref val="0"/>
        </dgm:presLayoutVars>
      </dgm:prSet>
      <dgm:spPr/>
    </dgm:pt>
    <dgm:pt modelId="{65E465A8-7133-4073-8D63-82F1F19D352E}" type="pres">
      <dgm:prSet presAssocID="{21A82E28-DBDE-4D9B-8137-6104EAF78F41}" presName="sibTrans" presStyleCnt="0"/>
      <dgm:spPr/>
    </dgm:pt>
    <dgm:pt modelId="{99F2C755-7868-48D5-B4F8-5B7234FDB9B3}" type="pres">
      <dgm:prSet presAssocID="{3AC94005-BEE2-4C99-959F-D6C81EBC0A35}" presName="compNode" presStyleCnt="0"/>
      <dgm:spPr/>
    </dgm:pt>
    <dgm:pt modelId="{3FBF83E4-6B36-4DBA-8632-F80F01713591}" type="pres">
      <dgm:prSet presAssocID="{3AC94005-BEE2-4C99-959F-D6C81EBC0A35}" presName="bgRect" presStyleLbl="bgShp" presStyleIdx="2" presStyleCnt="4"/>
      <dgm:spPr/>
    </dgm:pt>
    <dgm:pt modelId="{C617E273-7A02-47F9-AB0F-FEECC7AD162A}" type="pres">
      <dgm:prSet presAssocID="{3AC94005-BEE2-4C99-959F-D6C81EBC0A3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ędzia"/>
        </a:ext>
      </dgm:extLst>
    </dgm:pt>
    <dgm:pt modelId="{8A641D1A-A748-48C3-A55C-333D67EF540A}" type="pres">
      <dgm:prSet presAssocID="{3AC94005-BEE2-4C99-959F-D6C81EBC0A35}" presName="spaceRect" presStyleCnt="0"/>
      <dgm:spPr/>
    </dgm:pt>
    <dgm:pt modelId="{0EE357C2-CFFB-46F1-A21C-E8EDAFBF0410}" type="pres">
      <dgm:prSet presAssocID="{3AC94005-BEE2-4C99-959F-D6C81EBC0A35}" presName="parTx" presStyleLbl="revTx" presStyleIdx="2" presStyleCnt="4">
        <dgm:presLayoutVars>
          <dgm:chMax val="0"/>
          <dgm:chPref val="0"/>
        </dgm:presLayoutVars>
      </dgm:prSet>
      <dgm:spPr/>
    </dgm:pt>
    <dgm:pt modelId="{1007EEC5-F010-4CBF-815F-30A6CAF5517C}" type="pres">
      <dgm:prSet presAssocID="{EF83C53D-0FE8-4760-8DF6-A2BD4BF4A948}" presName="sibTrans" presStyleCnt="0"/>
      <dgm:spPr/>
    </dgm:pt>
    <dgm:pt modelId="{2F558B84-38DD-485A-9F78-790452F0F818}" type="pres">
      <dgm:prSet presAssocID="{1DF4A81A-40E5-43E8-AF03-75237631DD34}" presName="compNode" presStyleCnt="0"/>
      <dgm:spPr/>
    </dgm:pt>
    <dgm:pt modelId="{0B841D9E-C438-4675-8875-D40FEA4EC38E}" type="pres">
      <dgm:prSet presAssocID="{1DF4A81A-40E5-43E8-AF03-75237631DD34}" presName="bgRect" presStyleLbl="bgShp" presStyleIdx="3" presStyleCnt="4"/>
      <dgm:spPr/>
    </dgm:pt>
    <dgm:pt modelId="{E3DDAF04-0B09-4300-9F9B-DA047C4C33A1}" type="pres">
      <dgm:prSet presAssocID="{1DF4A81A-40E5-43E8-AF03-75237631DD3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AF60C676-6C8A-4328-976F-A505C56E78A3}" type="pres">
      <dgm:prSet presAssocID="{1DF4A81A-40E5-43E8-AF03-75237631DD34}" presName="spaceRect" presStyleCnt="0"/>
      <dgm:spPr/>
    </dgm:pt>
    <dgm:pt modelId="{BE559E67-2624-41F8-A6F5-BDA5B9C16E6A}" type="pres">
      <dgm:prSet presAssocID="{1DF4A81A-40E5-43E8-AF03-75237631DD3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B376C07-29AC-4270-B4CA-8781FD087344}" type="presOf" srcId="{3AC94005-BEE2-4C99-959F-D6C81EBC0A35}" destId="{0EE357C2-CFFB-46F1-A21C-E8EDAFBF0410}" srcOrd="0" destOrd="0" presId="urn:microsoft.com/office/officeart/2018/2/layout/IconVerticalSolidList"/>
    <dgm:cxn modelId="{D9B12012-77C8-4D8C-99D3-C34230996A48}" type="presOf" srcId="{1A1FE577-C187-4E1B-8527-5D99CD2D93D9}" destId="{AC6E1512-6444-460D-B1F6-4401230CB041}" srcOrd="0" destOrd="0" presId="urn:microsoft.com/office/officeart/2018/2/layout/IconVerticalSolidList"/>
    <dgm:cxn modelId="{7AF9D812-5FF6-43CA-85D3-DFAF86F8BC9E}" srcId="{4F3BC8CE-07AD-483C-8D51-70BBF3935FF3}" destId="{3AC94005-BEE2-4C99-959F-D6C81EBC0A35}" srcOrd="2" destOrd="0" parTransId="{F5AE92C6-F11B-418E-B128-F1E6B94C7F8C}" sibTransId="{EF83C53D-0FE8-4760-8DF6-A2BD4BF4A948}"/>
    <dgm:cxn modelId="{4D1F9440-CA94-4DD2-B15B-027FBC99F513}" type="presOf" srcId="{4F3BC8CE-07AD-483C-8D51-70BBF3935FF3}" destId="{D3628EA4-B838-42BC-B590-36EA323A5305}" srcOrd="0" destOrd="0" presId="urn:microsoft.com/office/officeart/2018/2/layout/IconVerticalSolidList"/>
    <dgm:cxn modelId="{D01A6364-93F5-49FC-A972-306B425E8D68}" type="presOf" srcId="{1DF4A81A-40E5-43E8-AF03-75237631DD34}" destId="{BE559E67-2624-41F8-A6F5-BDA5B9C16E6A}" srcOrd="0" destOrd="0" presId="urn:microsoft.com/office/officeart/2018/2/layout/IconVerticalSolidList"/>
    <dgm:cxn modelId="{3D76597B-4DCF-4CB4-925D-97AFBA0511A9}" type="presOf" srcId="{766F97C1-58F8-44EF-ABF4-108320B55216}" destId="{5B411721-F134-46FA-98C6-E803F6FF04C2}" srcOrd="0" destOrd="0" presId="urn:microsoft.com/office/officeart/2018/2/layout/IconVerticalSolidList"/>
    <dgm:cxn modelId="{41577885-C4B2-4B1C-934C-0BF814C3D0D4}" srcId="{4F3BC8CE-07AD-483C-8D51-70BBF3935FF3}" destId="{1DF4A81A-40E5-43E8-AF03-75237631DD34}" srcOrd="3" destOrd="0" parTransId="{90FE452F-37D8-4D02-9474-C9AE1935C47D}" sibTransId="{FB058666-4639-451B-9EE2-995C713FCEFC}"/>
    <dgm:cxn modelId="{FF76F7A3-A5F9-4E5F-AAEB-4FC8871B26A5}" srcId="{4F3BC8CE-07AD-483C-8D51-70BBF3935FF3}" destId="{766F97C1-58F8-44EF-ABF4-108320B55216}" srcOrd="0" destOrd="0" parTransId="{5F43D02E-34DF-4F74-B751-2E83B9FD4C01}" sibTransId="{A7587F74-A8B7-4D8D-8896-C3251241B22F}"/>
    <dgm:cxn modelId="{228F2FBC-9C95-4718-9D1C-C852A4B7AFBD}" srcId="{4F3BC8CE-07AD-483C-8D51-70BBF3935FF3}" destId="{1A1FE577-C187-4E1B-8527-5D99CD2D93D9}" srcOrd="1" destOrd="0" parTransId="{873BD27B-8991-454E-B491-13659F0B572C}" sibTransId="{21A82E28-DBDE-4D9B-8137-6104EAF78F41}"/>
    <dgm:cxn modelId="{1C8B86FB-8F46-4F92-BE4D-8A05AFC68223}" type="presParOf" srcId="{D3628EA4-B838-42BC-B590-36EA323A5305}" destId="{DE48A76C-E956-4DCF-BB1B-81B67579AE76}" srcOrd="0" destOrd="0" presId="urn:microsoft.com/office/officeart/2018/2/layout/IconVerticalSolidList"/>
    <dgm:cxn modelId="{FAF30017-CEC3-4772-A0B4-C57F299BC23D}" type="presParOf" srcId="{DE48A76C-E956-4DCF-BB1B-81B67579AE76}" destId="{25A79251-6D3E-45AD-9DFD-137F56965734}" srcOrd="0" destOrd="0" presId="urn:microsoft.com/office/officeart/2018/2/layout/IconVerticalSolidList"/>
    <dgm:cxn modelId="{9CBDE3A0-14A6-487C-9EA9-B0628DD8C8DF}" type="presParOf" srcId="{DE48A76C-E956-4DCF-BB1B-81B67579AE76}" destId="{57EB399A-A02B-4E37-A955-B1B63321180D}" srcOrd="1" destOrd="0" presId="urn:microsoft.com/office/officeart/2018/2/layout/IconVerticalSolidList"/>
    <dgm:cxn modelId="{65D2CCCE-D64A-4857-8FDE-C201835C2DB7}" type="presParOf" srcId="{DE48A76C-E956-4DCF-BB1B-81B67579AE76}" destId="{C2B518FD-27CA-4246-AB0A-5288C011A5C1}" srcOrd="2" destOrd="0" presId="urn:microsoft.com/office/officeart/2018/2/layout/IconVerticalSolidList"/>
    <dgm:cxn modelId="{33B7CBBB-7DA4-4FD5-AE24-0F7E7B4A53DA}" type="presParOf" srcId="{DE48A76C-E956-4DCF-BB1B-81B67579AE76}" destId="{5B411721-F134-46FA-98C6-E803F6FF04C2}" srcOrd="3" destOrd="0" presId="urn:microsoft.com/office/officeart/2018/2/layout/IconVerticalSolidList"/>
    <dgm:cxn modelId="{BA155A54-35E6-4618-BF64-CB1BFEC61801}" type="presParOf" srcId="{D3628EA4-B838-42BC-B590-36EA323A5305}" destId="{9066A357-77FA-4045-B6B1-B81137E8A4C2}" srcOrd="1" destOrd="0" presId="urn:microsoft.com/office/officeart/2018/2/layout/IconVerticalSolidList"/>
    <dgm:cxn modelId="{D49A8A25-8A8F-4776-950B-A014B8AC6BE7}" type="presParOf" srcId="{D3628EA4-B838-42BC-B590-36EA323A5305}" destId="{4C1217D9-7282-45F9-9633-503EF6C8F050}" srcOrd="2" destOrd="0" presId="urn:microsoft.com/office/officeart/2018/2/layout/IconVerticalSolidList"/>
    <dgm:cxn modelId="{2ECFE73C-8BEE-4577-BC90-1FDF76E3EB26}" type="presParOf" srcId="{4C1217D9-7282-45F9-9633-503EF6C8F050}" destId="{A51CDC51-8B7C-4BDE-A003-B7B2754E5A51}" srcOrd="0" destOrd="0" presId="urn:microsoft.com/office/officeart/2018/2/layout/IconVerticalSolidList"/>
    <dgm:cxn modelId="{F1E34C47-F4CE-4417-881B-71C830A53745}" type="presParOf" srcId="{4C1217D9-7282-45F9-9633-503EF6C8F050}" destId="{8C59CBF0-C4C1-408D-973E-EF260DDBF798}" srcOrd="1" destOrd="0" presId="urn:microsoft.com/office/officeart/2018/2/layout/IconVerticalSolidList"/>
    <dgm:cxn modelId="{0AFB8DA7-4BF8-4F8C-993D-C37B56BA3F5C}" type="presParOf" srcId="{4C1217D9-7282-45F9-9633-503EF6C8F050}" destId="{D727F7E8-950E-4128-B85D-C9906B2DF53A}" srcOrd="2" destOrd="0" presId="urn:microsoft.com/office/officeart/2018/2/layout/IconVerticalSolidList"/>
    <dgm:cxn modelId="{6853CE39-9D5A-48C4-937E-2C178FCFB5BD}" type="presParOf" srcId="{4C1217D9-7282-45F9-9633-503EF6C8F050}" destId="{AC6E1512-6444-460D-B1F6-4401230CB041}" srcOrd="3" destOrd="0" presId="urn:microsoft.com/office/officeart/2018/2/layout/IconVerticalSolidList"/>
    <dgm:cxn modelId="{D65A7074-6765-4581-937D-E0A480DA5952}" type="presParOf" srcId="{D3628EA4-B838-42BC-B590-36EA323A5305}" destId="{65E465A8-7133-4073-8D63-82F1F19D352E}" srcOrd="3" destOrd="0" presId="urn:microsoft.com/office/officeart/2018/2/layout/IconVerticalSolidList"/>
    <dgm:cxn modelId="{89D83BAA-1CA0-4658-A7B2-3E8DF0E48530}" type="presParOf" srcId="{D3628EA4-B838-42BC-B590-36EA323A5305}" destId="{99F2C755-7868-48D5-B4F8-5B7234FDB9B3}" srcOrd="4" destOrd="0" presId="urn:microsoft.com/office/officeart/2018/2/layout/IconVerticalSolidList"/>
    <dgm:cxn modelId="{E927C2C5-E77C-41DE-B485-6699E7F1A9C7}" type="presParOf" srcId="{99F2C755-7868-48D5-B4F8-5B7234FDB9B3}" destId="{3FBF83E4-6B36-4DBA-8632-F80F01713591}" srcOrd="0" destOrd="0" presId="urn:microsoft.com/office/officeart/2018/2/layout/IconVerticalSolidList"/>
    <dgm:cxn modelId="{2A8B0D3F-DCD2-4A8E-A0B9-3035B15D1D30}" type="presParOf" srcId="{99F2C755-7868-48D5-B4F8-5B7234FDB9B3}" destId="{C617E273-7A02-47F9-AB0F-FEECC7AD162A}" srcOrd="1" destOrd="0" presId="urn:microsoft.com/office/officeart/2018/2/layout/IconVerticalSolidList"/>
    <dgm:cxn modelId="{A7F0DD4A-3C78-4DAB-BCC7-BF31495F27C2}" type="presParOf" srcId="{99F2C755-7868-48D5-B4F8-5B7234FDB9B3}" destId="{8A641D1A-A748-48C3-A55C-333D67EF540A}" srcOrd="2" destOrd="0" presId="urn:microsoft.com/office/officeart/2018/2/layout/IconVerticalSolidList"/>
    <dgm:cxn modelId="{403E1980-DE43-4D06-96E6-297C521802BB}" type="presParOf" srcId="{99F2C755-7868-48D5-B4F8-5B7234FDB9B3}" destId="{0EE357C2-CFFB-46F1-A21C-E8EDAFBF0410}" srcOrd="3" destOrd="0" presId="urn:microsoft.com/office/officeart/2018/2/layout/IconVerticalSolidList"/>
    <dgm:cxn modelId="{4E6B7561-D892-43E9-8CC4-2DBD628986EB}" type="presParOf" srcId="{D3628EA4-B838-42BC-B590-36EA323A5305}" destId="{1007EEC5-F010-4CBF-815F-30A6CAF5517C}" srcOrd="5" destOrd="0" presId="urn:microsoft.com/office/officeart/2018/2/layout/IconVerticalSolidList"/>
    <dgm:cxn modelId="{BC841287-E046-4ECD-9DE7-777CD0B33FFA}" type="presParOf" srcId="{D3628EA4-B838-42BC-B590-36EA323A5305}" destId="{2F558B84-38DD-485A-9F78-790452F0F818}" srcOrd="6" destOrd="0" presId="urn:microsoft.com/office/officeart/2018/2/layout/IconVerticalSolidList"/>
    <dgm:cxn modelId="{338A6242-7797-467D-B486-B6F7BA553C49}" type="presParOf" srcId="{2F558B84-38DD-485A-9F78-790452F0F818}" destId="{0B841D9E-C438-4675-8875-D40FEA4EC38E}" srcOrd="0" destOrd="0" presId="urn:microsoft.com/office/officeart/2018/2/layout/IconVerticalSolidList"/>
    <dgm:cxn modelId="{18F752D7-7186-47DC-8AB1-98C4C6D7F850}" type="presParOf" srcId="{2F558B84-38DD-485A-9F78-790452F0F818}" destId="{E3DDAF04-0B09-4300-9F9B-DA047C4C33A1}" srcOrd="1" destOrd="0" presId="urn:microsoft.com/office/officeart/2018/2/layout/IconVerticalSolidList"/>
    <dgm:cxn modelId="{455583C9-CAEB-4DF7-8FF1-3864E8005513}" type="presParOf" srcId="{2F558B84-38DD-485A-9F78-790452F0F818}" destId="{AF60C676-6C8A-4328-976F-A505C56E78A3}" srcOrd="2" destOrd="0" presId="urn:microsoft.com/office/officeart/2018/2/layout/IconVerticalSolidList"/>
    <dgm:cxn modelId="{A56F5505-44DF-4627-A081-E72CB94C5282}" type="presParOf" srcId="{2F558B84-38DD-485A-9F78-790452F0F818}" destId="{BE559E67-2624-41F8-A6F5-BDA5B9C16E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08E7B-A197-4172-8370-25BF8ABEA8A0}">
      <dsp:nvSpPr>
        <dsp:cNvPr id="0" name=""/>
        <dsp:cNvSpPr/>
      </dsp:nvSpPr>
      <dsp:spPr>
        <a:xfrm>
          <a:off x="0" y="59007"/>
          <a:ext cx="5501548" cy="10069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 dirty="0"/>
            <a:t>A</a:t>
          </a:r>
          <a:r>
            <a:rPr lang="en-US" sz="1800" b="0" i="0" kern="1200" dirty="0" err="1"/>
            <a:t>ims</a:t>
          </a:r>
          <a:r>
            <a:rPr lang="en-US" sz="1800" b="0" i="0" kern="1200" dirty="0"/>
            <a:t> to help develop inquiring and competent young people, who are motivated to succeed</a:t>
          </a:r>
          <a:endParaRPr lang="en-US" sz="1800" kern="1200" dirty="0"/>
        </a:p>
      </dsp:txBody>
      <dsp:txXfrm>
        <a:off x="49154" y="108161"/>
        <a:ext cx="5403240" cy="908623"/>
      </dsp:txXfrm>
    </dsp:sp>
    <dsp:sp modelId="{E371169B-EB64-41EF-A12F-9195A13CB0DA}">
      <dsp:nvSpPr>
        <dsp:cNvPr id="0" name=""/>
        <dsp:cNvSpPr/>
      </dsp:nvSpPr>
      <dsp:spPr>
        <a:xfrm>
          <a:off x="0" y="1117778"/>
          <a:ext cx="5501548" cy="10069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The program is made for talented and ambitious students, who are able to work on their own under the teachers’ guidance.</a:t>
          </a:r>
          <a:endParaRPr lang="en-US" sz="1800" kern="1200" dirty="0"/>
        </a:p>
      </dsp:txBody>
      <dsp:txXfrm>
        <a:off x="49154" y="1166932"/>
        <a:ext cx="5403240" cy="908623"/>
      </dsp:txXfrm>
    </dsp:sp>
    <dsp:sp modelId="{45FF99DD-178D-4446-9CDD-C12C655F9EA8}">
      <dsp:nvSpPr>
        <dsp:cNvPr id="0" name=""/>
        <dsp:cNvSpPr/>
      </dsp:nvSpPr>
      <dsp:spPr>
        <a:xfrm>
          <a:off x="0" y="2176549"/>
          <a:ext cx="5501548" cy="10069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It is a two year program that takes place in the third and fourth year of high school.</a:t>
          </a:r>
          <a:endParaRPr lang="en-US" sz="1800" kern="1200" dirty="0"/>
        </a:p>
      </dsp:txBody>
      <dsp:txXfrm>
        <a:off x="49154" y="2225703"/>
        <a:ext cx="5403240" cy="908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8E2A1-EEA9-4AA7-88F4-434D19CE2936}">
      <dsp:nvSpPr>
        <dsp:cNvPr id="0" name=""/>
        <dsp:cNvSpPr/>
      </dsp:nvSpPr>
      <dsp:spPr>
        <a:xfrm>
          <a:off x="0" y="2658"/>
          <a:ext cx="6367912" cy="13474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F4300-F753-48CF-ADE2-FC09746F745E}">
      <dsp:nvSpPr>
        <dsp:cNvPr id="0" name=""/>
        <dsp:cNvSpPr/>
      </dsp:nvSpPr>
      <dsp:spPr>
        <a:xfrm>
          <a:off x="407597" y="305830"/>
          <a:ext cx="741086" cy="7410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A8474-996F-4389-9E88-AAE5915FC079}">
      <dsp:nvSpPr>
        <dsp:cNvPr id="0" name=""/>
        <dsp:cNvSpPr/>
      </dsp:nvSpPr>
      <dsp:spPr>
        <a:xfrm>
          <a:off x="1556282" y="2658"/>
          <a:ext cx="4811630" cy="1347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03" tIns="142603" rIns="142603" bIns="14260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Students learn</a:t>
          </a:r>
          <a:r>
            <a:rPr lang="pl-PL" sz="2000" b="0" i="0" kern="1200" dirty="0"/>
            <a:t> </a:t>
          </a:r>
          <a:r>
            <a:rPr lang="pl-PL" sz="2000" b="0" i="0" kern="1200" dirty="0" err="1"/>
            <a:t>how</a:t>
          </a:r>
          <a:r>
            <a:rPr lang="pl-PL" sz="2000" b="0" i="0" kern="1200" dirty="0"/>
            <a:t> to</a:t>
          </a:r>
          <a:r>
            <a:rPr lang="en-US" sz="2000" b="0" i="0" kern="1200" dirty="0"/>
            <a:t> think</a:t>
          </a:r>
          <a:r>
            <a:rPr lang="pl-PL" sz="2000" b="0" i="0" kern="1200" dirty="0"/>
            <a:t> </a:t>
          </a:r>
          <a:r>
            <a:rPr lang="pl-PL" sz="2000" b="0" i="0" kern="1200" dirty="0" err="1"/>
            <a:t>independently</a:t>
          </a:r>
          <a:r>
            <a:rPr lang="en-US" sz="2000" b="0" i="0" kern="1200" dirty="0"/>
            <a:t> and </a:t>
          </a:r>
          <a:r>
            <a:rPr lang="en-US" sz="2000" b="0" i="0" kern="1200" dirty="0" err="1"/>
            <a:t>tak</a:t>
          </a:r>
          <a:r>
            <a:rPr lang="pl-PL" sz="2000" b="0" i="0" kern="1200" dirty="0"/>
            <a:t>e</a:t>
          </a:r>
          <a:r>
            <a:rPr lang="en-US" sz="2000" b="0" i="0" kern="1200" dirty="0"/>
            <a:t> responsibility for their learning</a:t>
          </a:r>
          <a:r>
            <a:rPr lang="pl-PL" sz="2000" b="0" i="0" kern="1200" dirty="0"/>
            <a:t>.</a:t>
          </a:r>
          <a:endParaRPr lang="en-US" sz="2000" kern="1200" dirty="0"/>
        </a:p>
      </dsp:txBody>
      <dsp:txXfrm>
        <a:off x="1556282" y="2658"/>
        <a:ext cx="4811630" cy="1347430"/>
      </dsp:txXfrm>
    </dsp:sp>
    <dsp:sp modelId="{32C93D39-EC3E-40CA-8571-7586D1F36D5E}">
      <dsp:nvSpPr>
        <dsp:cNvPr id="0" name=""/>
        <dsp:cNvSpPr/>
      </dsp:nvSpPr>
      <dsp:spPr>
        <a:xfrm>
          <a:off x="0" y="1686946"/>
          <a:ext cx="6367912" cy="13474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B93E3-C2E0-4216-A084-55E437C24B54}">
      <dsp:nvSpPr>
        <dsp:cNvPr id="0" name=""/>
        <dsp:cNvSpPr/>
      </dsp:nvSpPr>
      <dsp:spPr>
        <a:xfrm>
          <a:off x="407597" y="1990118"/>
          <a:ext cx="741086" cy="7410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C20EA-F72C-480D-9DC6-E5BF3F70BDF5}">
      <dsp:nvSpPr>
        <dsp:cNvPr id="0" name=""/>
        <dsp:cNvSpPr/>
      </dsp:nvSpPr>
      <dsp:spPr>
        <a:xfrm>
          <a:off x="1556282" y="1686946"/>
          <a:ext cx="4811630" cy="1347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03" tIns="142603" rIns="142603" bIns="14260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The IB DP program is universal</a:t>
          </a:r>
          <a:r>
            <a:rPr lang="pl-PL" sz="2000" b="0" i="0" kern="1200" dirty="0"/>
            <a:t> - </a:t>
          </a:r>
          <a:r>
            <a:rPr lang="en-US" sz="2000" b="0" i="0" kern="1200" dirty="0"/>
            <a:t> the IB exams are a gateway to further education in the best universities in the world.</a:t>
          </a:r>
          <a:endParaRPr lang="en-US" sz="2000" kern="1200" dirty="0"/>
        </a:p>
      </dsp:txBody>
      <dsp:txXfrm>
        <a:off x="1556282" y="1686946"/>
        <a:ext cx="4811630" cy="1347430"/>
      </dsp:txXfrm>
    </dsp:sp>
    <dsp:sp modelId="{6341778C-0AE7-4FFB-82E6-A6053F895C94}">
      <dsp:nvSpPr>
        <dsp:cNvPr id="0" name=""/>
        <dsp:cNvSpPr/>
      </dsp:nvSpPr>
      <dsp:spPr>
        <a:xfrm>
          <a:off x="0" y="3371235"/>
          <a:ext cx="6367912" cy="13474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CC6B1-1A71-49D1-8AD7-E14B526D8427}">
      <dsp:nvSpPr>
        <dsp:cNvPr id="0" name=""/>
        <dsp:cNvSpPr/>
      </dsp:nvSpPr>
      <dsp:spPr>
        <a:xfrm>
          <a:off x="407597" y="3674407"/>
          <a:ext cx="741086" cy="7410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77FB0-724D-42FC-8160-5C31EF045EA9}">
      <dsp:nvSpPr>
        <dsp:cNvPr id="0" name=""/>
        <dsp:cNvSpPr/>
      </dsp:nvSpPr>
      <dsp:spPr>
        <a:xfrm>
          <a:off x="1556282" y="3371235"/>
          <a:ext cx="4811630" cy="1347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03" tIns="142603" rIns="142603" bIns="14260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Students become more culturally aware and improve their language skills</a:t>
          </a:r>
          <a:r>
            <a:rPr lang="pl-PL" sz="2000" b="0" i="0" kern="1200" dirty="0"/>
            <a:t>.</a:t>
          </a:r>
          <a:endParaRPr lang="en-US" sz="2000" kern="1200" dirty="0"/>
        </a:p>
      </dsp:txBody>
      <dsp:txXfrm>
        <a:off x="1556282" y="3371235"/>
        <a:ext cx="4811630" cy="1347430"/>
      </dsp:txXfrm>
    </dsp:sp>
    <dsp:sp modelId="{D127572D-3EEA-4C20-85DD-5F421BDF669F}">
      <dsp:nvSpPr>
        <dsp:cNvPr id="0" name=""/>
        <dsp:cNvSpPr/>
      </dsp:nvSpPr>
      <dsp:spPr>
        <a:xfrm>
          <a:off x="0" y="5055523"/>
          <a:ext cx="6367912" cy="13474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3FF69-10B7-4047-868C-9BC36372F467}">
      <dsp:nvSpPr>
        <dsp:cNvPr id="0" name=""/>
        <dsp:cNvSpPr/>
      </dsp:nvSpPr>
      <dsp:spPr>
        <a:xfrm>
          <a:off x="407597" y="5358695"/>
          <a:ext cx="741086" cy="7410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09EBF-5E6A-4725-993A-DE950F0E6397}">
      <dsp:nvSpPr>
        <dsp:cNvPr id="0" name=""/>
        <dsp:cNvSpPr/>
      </dsp:nvSpPr>
      <dsp:spPr>
        <a:xfrm>
          <a:off x="1556282" y="5055523"/>
          <a:ext cx="4811630" cy="1347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03" tIns="142603" rIns="142603" bIns="14260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Students are able to cooperate with people in </a:t>
          </a:r>
          <a:r>
            <a:rPr lang="pl-PL" sz="2000" b="0" i="0" kern="1200" dirty="0"/>
            <a:t>the</a:t>
          </a:r>
          <a:r>
            <a:rPr lang="en-US" sz="2000" b="0" i="0" kern="1200" dirty="0"/>
            <a:t> world that is quickly changing and becoming more and more globalized</a:t>
          </a:r>
          <a:r>
            <a:rPr lang="pl-PL" sz="2000" b="0" i="0" kern="1200" dirty="0"/>
            <a:t>.</a:t>
          </a:r>
          <a:endParaRPr lang="en-US" sz="2000" kern="1200" dirty="0"/>
        </a:p>
      </dsp:txBody>
      <dsp:txXfrm>
        <a:off x="1556282" y="5055523"/>
        <a:ext cx="4811630" cy="1347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33B64-0092-458C-8386-B01F38869E5A}">
      <dsp:nvSpPr>
        <dsp:cNvPr id="0" name=""/>
        <dsp:cNvSpPr/>
      </dsp:nvSpPr>
      <dsp:spPr>
        <a:xfrm>
          <a:off x="0" y="48126"/>
          <a:ext cx="6367912" cy="1151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 err="1"/>
            <a:t>critical</a:t>
          </a:r>
          <a:r>
            <a:rPr lang="pl-PL" sz="4800" kern="1200" dirty="0"/>
            <a:t> </a:t>
          </a:r>
          <a:r>
            <a:rPr lang="pl-PL" sz="4800" kern="1200" dirty="0" err="1"/>
            <a:t>thinking</a:t>
          </a:r>
          <a:r>
            <a:rPr lang="pl-PL" sz="4800" kern="1200" dirty="0"/>
            <a:t> </a:t>
          </a:r>
          <a:r>
            <a:rPr lang="pl-PL" sz="4800" kern="1200" dirty="0" err="1"/>
            <a:t>skills</a:t>
          </a:r>
          <a:endParaRPr lang="en-US" sz="4800" kern="1200" dirty="0"/>
        </a:p>
      </dsp:txBody>
      <dsp:txXfrm>
        <a:off x="56201" y="104327"/>
        <a:ext cx="6255510" cy="1038877"/>
      </dsp:txXfrm>
    </dsp:sp>
    <dsp:sp modelId="{F2243AD8-1580-4554-B8C2-3923D90E7FC5}">
      <dsp:nvSpPr>
        <dsp:cNvPr id="0" name=""/>
        <dsp:cNvSpPr/>
      </dsp:nvSpPr>
      <dsp:spPr>
        <a:xfrm>
          <a:off x="0" y="1337646"/>
          <a:ext cx="6367912" cy="1151279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 err="1"/>
            <a:t>communication</a:t>
          </a:r>
          <a:r>
            <a:rPr lang="pl-PL" sz="4800" kern="1200" dirty="0"/>
            <a:t> </a:t>
          </a:r>
          <a:r>
            <a:rPr lang="pl-PL" sz="4800" kern="1200" dirty="0" err="1"/>
            <a:t>skills</a:t>
          </a:r>
          <a:endParaRPr lang="en-US" sz="4800" kern="1200" dirty="0"/>
        </a:p>
      </dsp:txBody>
      <dsp:txXfrm>
        <a:off x="56201" y="1393847"/>
        <a:ext cx="6255510" cy="1038877"/>
      </dsp:txXfrm>
    </dsp:sp>
    <dsp:sp modelId="{70CEC769-5CBB-4757-B10C-05556B53E7B0}">
      <dsp:nvSpPr>
        <dsp:cNvPr id="0" name=""/>
        <dsp:cNvSpPr/>
      </dsp:nvSpPr>
      <dsp:spPr>
        <a:xfrm>
          <a:off x="0" y="2627166"/>
          <a:ext cx="6367912" cy="115127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 err="1"/>
            <a:t>social</a:t>
          </a:r>
          <a:r>
            <a:rPr lang="pl-PL" sz="4800" kern="1200" dirty="0"/>
            <a:t> </a:t>
          </a:r>
          <a:r>
            <a:rPr lang="pl-PL" sz="4800" kern="1200" dirty="0" err="1"/>
            <a:t>skills</a:t>
          </a:r>
          <a:endParaRPr lang="en-US" sz="4800" kern="1200" dirty="0"/>
        </a:p>
      </dsp:txBody>
      <dsp:txXfrm>
        <a:off x="56201" y="2683367"/>
        <a:ext cx="6255510" cy="1038877"/>
      </dsp:txXfrm>
    </dsp:sp>
    <dsp:sp modelId="{C1C80B5F-7A8A-4B2A-AB64-C50C531A4DAD}">
      <dsp:nvSpPr>
        <dsp:cNvPr id="0" name=""/>
        <dsp:cNvSpPr/>
      </dsp:nvSpPr>
      <dsp:spPr>
        <a:xfrm>
          <a:off x="0" y="3916686"/>
          <a:ext cx="6367912" cy="1151279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 err="1"/>
            <a:t>self</a:t>
          </a:r>
          <a:r>
            <a:rPr lang="pl-PL" sz="4800" kern="1200" dirty="0"/>
            <a:t>-management </a:t>
          </a:r>
          <a:r>
            <a:rPr lang="pl-PL" sz="4800" kern="1200" dirty="0" err="1"/>
            <a:t>skills</a:t>
          </a:r>
          <a:endParaRPr lang="en-US" sz="4800" kern="1200" dirty="0"/>
        </a:p>
      </dsp:txBody>
      <dsp:txXfrm>
        <a:off x="56201" y="3972887"/>
        <a:ext cx="6255510" cy="1038877"/>
      </dsp:txXfrm>
    </dsp:sp>
    <dsp:sp modelId="{57485EBF-7D77-4714-AABB-F13F83888B27}">
      <dsp:nvSpPr>
        <dsp:cNvPr id="0" name=""/>
        <dsp:cNvSpPr/>
      </dsp:nvSpPr>
      <dsp:spPr>
        <a:xfrm>
          <a:off x="0" y="5206206"/>
          <a:ext cx="6367912" cy="115127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 err="1"/>
            <a:t>research</a:t>
          </a:r>
          <a:r>
            <a:rPr lang="pl-PL" sz="4800" kern="1200" dirty="0"/>
            <a:t> </a:t>
          </a:r>
          <a:r>
            <a:rPr lang="pl-PL" sz="4800" kern="1200" dirty="0" err="1"/>
            <a:t>skills</a:t>
          </a:r>
          <a:endParaRPr lang="en-US" sz="4800" kern="1200" dirty="0"/>
        </a:p>
      </dsp:txBody>
      <dsp:txXfrm>
        <a:off x="56201" y="5262407"/>
        <a:ext cx="6255510" cy="10388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44DE3-51DE-4419-99D9-1A682658E50E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02403-0B98-426D-BF45-EE80CFDAEBA7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36F53-EBB7-45C4-B7F5-70440AF3BC03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 err="1"/>
            <a:t>Theory</a:t>
          </a:r>
          <a:r>
            <a:rPr lang="pl-PL" sz="1400" b="1" u="sng" kern="1200" dirty="0"/>
            <a:t> of Knowledge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 interdisciplinary subject that develops the ability to think critically and perceive relationships between various fields of knowledge. The program is completed </a:t>
          </a:r>
          <a:r>
            <a:rPr lang="pl-PL" sz="1400" kern="1200" dirty="0"/>
            <a:t>on the </a:t>
          </a:r>
          <a:r>
            <a:rPr lang="pl-PL" sz="1400" kern="1200" dirty="0" err="1"/>
            <a:t>basis</a:t>
          </a:r>
          <a:r>
            <a:rPr lang="pl-PL" sz="1400" kern="1200" dirty="0"/>
            <a:t> of </a:t>
          </a:r>
          <a:r>
            <a:rPr lang="en-US" sz="1400" kern="1200" dirty="0"/>
            <a:t>the oral presentation </a:t>
          </a:r>
          <a:r>
            <a:rPr lang="pl-PL" sz="1400" kern="1200" dirty="0"/>
            <a:t>and</a:t>
          </a:r>
          <a:r>
            <a:rPr lang="en-US" sz="1400" kern="1200" dirty="0"/>
            <a:t> a written essay in English of 1,600 words on a selected topic.</a:t>
          </a:r>
        </a:p>
      </dsp:txBody>
      <dsp:txXfrm>
        <a:off x="1435590" y="531"/>
        <a:ext cx="9080009" cy="1242935"/>
      </dsp:txXfrm>
    </dsp:sp>
    <dsp:sp modelId="{E6C936A9-5D62-439D-854E-40EA44481A63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85C81-B466-47E5-9760-F7A49E29FFEB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EFA74-48F0-4E3D-B03D-680D58782D0C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/>
            <a:t>Extended </a:t>
          </a:r>
          <a:r>
            <a:rPr lang="pl-PL" sz="1400" b="1" u="sng" kern="1200" dirty="0" err="1"/>
            <a:t>Essay</a:t>
          </a:r>
          <a:r>
            <a:rPr lang="pl-PL" sz="1400" b="1" u="sng" kern="1200" dirty="0"/>
            <a:t> 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Each student writes a diploma thesis based on their own research and reflections. The work has a volume of approximately 4,000 words. It is</a:t>
          </a:r>
          <a:r>
            <a:rPr lang="pl-PL" sz="1400" kern="1200" dirty="0"/>
            <a:t> the</a:t>
          </a:r>
          <a:r>
            <a:rPr lang="en-US" sz="1400" kern="1200" dirty="0"/>
            <a:t> preparation for independent research work at higher education</a:t>
          </a:r>
          <a:r>
            <a:rPr lang="pl-PL" sz="1400" kern="1200" dirty="0"/>
            <a:t>.</a:t>
          </a:r>
          <a:endParaRPr lang="pl-PL" sz="1400" b="1" u="sng" kern="1200" dirty="0"/>
        </a:p>
      </dsp:txBody>
      <dsp:txXfrm>
        <a:off x="1435590" y="1554201"/>
        <a:ext cx="9080009" cy="1242935"/>
      </dsp:txXfrm>
    </dsp:sp>
    <dsp:sp modelId="{63336C69-48E1-4678-A3DB-320520AF9DEE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B3161-6DE2-4E32-9D20-C95F6D1EFF43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37322-F7DB-4BB2-B5BC-CD2E00D27801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 err="1"/>
            <a:t>Creativity</a:t>
          </a:r>
          <a:r>
            <a:rPr lang="pl-PL" sz="1400" b="1" u="sng" kern="1200" dirty="0"/>
            <a:t>, Activity, Service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aim of this program is to prepare students to function actively in </a:t>
          </a:r>
          <a:r>
            <a:rPr lang="pl-PL" sz="1400" kern="1200" dirty="0"/>
            <a:t>the </a:t>
          </a:r>
          <a:r>
            <a:rPr lang="en-US" sz="1400" kern="1200" dirty="0"/>
            <a:t>society. </a:t>
          </a:r>
          <a:r>
            <a:rPr lang="pl-PL" sz="1400" kern="1200" dirty="0"/>
            <a:t>It </a:t>
          </a:r>
          <a:r>
            <a:rPr lang="pl-PL" sz="1400" kern="1200" dirty="0" err="1"/>
            <a:t>is</a:t>
          </a:r>
          <a:r>
            <a:rPr lang="pl-PL" sz="1400" kern="1200" dirty="0"/>
            <a:t> a</a:t>
          </a:r>
          <a:r>
            <a:rPr lang="en-US" sz="1400" kern="1200" dirty="0"/>
            <a:t> program for </a:t>
          </a:r>
          <a:r>
            <a:rPr lang="pl-PL" sz="1400" kern="1200" dirty="0"/>
            <a:t>the </a:t>
          </a:r>
          <a:r>
            <a:rPr lang="pl-PL" sz="1400" kern="1200" dirty="0" err="1"/>
            <a:t>studemts</a:t>
          </a:r>
          <a:r>
            <a:rPr lang="pl-PL" sz="1400" kern="1200" dirty="0"/>
            <a:t>’</a:t>
          </a:r>
          <a:r>
            <a:rPr lang="en-US" sz="1400" kern="1200" dirty="0"/>
            <a:t> own development: artistic, physical and social.</a:t>
          </a:r>
          <a:endParaRPr lang="pl-PL" sz="1400" b="1" u="sng" kern="1200" dirty="0"/>
        </a:p>
      </dsp:txBody>
      <dsp:txXfrm>
        <a:off x="1435590" y="3107870"/>
        <a:ext cx="9080009" cy="124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79251-6D3E-45AD-9DFD-137F56965734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B399A-A02B-4E37-A955-B1B63321180D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11721-F134-46FA-98C6-E803F6FF04C2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student take the IB DP Matura exam in six subjects and can obtain a maximum of 42 points (1-7 points per subject).</a:t>
          </a:r>
        </a:p>
      </dsp:txBody>
      <dsp:txXfrm>
        <a:off x="1057183" y="1805"/>
        <a:ext cx="9458416" cy="915310"/>
      </dsp:txXfrm>
    </dsp:sp>
    <dsp:sp modelId="{A51CDC51-8B7C-4BDE-A003-B7B2754E5A51}">
      <dsp:nvSpPr>
        <dsp:cNvPr id="0" name=""/>
        <dsp:cNvSpPr/>
      </dsp:nvSpPr>
      <dsp:spPr>
        <a:xfrm>
          <a:off x="0" y="114572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9CBF0-C4C1-408D-973E-EF260DDBF798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E1512-6444-460D-B1F6-4401230CB041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Additionally, </a:t>
          </a:r>
          <a:r>
            <a:rPr lang="pl-PL" sz="2200" kern="1200" dirty="0"/>
            <a:t>the </a:t>
          </a:r>
          <a:r>
            <a:rPr lang="pl-PL" sz="2200" kern="1200" dirty="0" err="1"/>
            <a:t>students</a:t>
          </a:r>
          <a:r>
            <a:rPr lang="en-US" sz="2200" kern="1200" dirty="0"/>
            <a:t> receive a total of 3 points for an essay (TOK) and a research paper (EE).</a:t>
          </a:r>
        </a:p>
      </dsp:txBody>
      <dsp:txXfrm>
        <a:off x="1057183" y="1145944"/>
        <a:ext cx="9458416" cy="915310"/>
      </dsp:txXfrm>
    </dsp:sp>
    <dsp:sp modelId="{3FBF83E4-6B36-4DBA-8632-F80F01713591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7E273-7A02-47F9-AB0F-FEECC7AD162A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357C2-CFFB-46F1-A21C-E8EDAFBF0410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CAS course does not count </a:t>
          </a:r>
          <a:r>
            <a:rPr lang="pl-PL" sz="2200" kern="1200" dirty="0"/>
            <a:t>to the </a:t>
          </a:r>
          <a:r>
            <a:rPr lang="en-US" sz="2200" kern="1200" dirty="0"/>
            <a:t> overall score, but is compulsory.</a:t>
          </a:r>
        </a:p>
      </dsp:txBody>
      <dsp:txXfrm>
        <a:off x="1057183" y="2290082"/>
        <a:ext cx="9458416" cy="915310"/>
      </dsp:txXfrm>
    </dsp:sp>
    <dsp:sp modelId="{0B841D9E-C438-4675-8875-D40FEA4EC38E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DAF04-0B09-4300-9F9B-DA047C4C33A1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59E67-2624-41F8-A6F5-BDA5B9C16E6A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Matura exam is </a:t>
          </a:r>
          <a:r>
            <a:rPr lang="pl-PL" sz="2200" kern="1200" dirty="0" err="1"/>
            <a:t>passed</a:t>
          </a:r>
          <a:r>
            <a:rPr lang="en-US" sz="2200" kern="1200" dirty="0"/>
            <a:t> </a:t>
          </a:r>
          <a:r>
            <a:rPr lang="pl-PL" sz="2200" kern="1200" dirty="0" err="1"/>
            <a:t>when</a:t>
          </a:r>
          <a:r>
            <a:rPr lang="en-US" sz="2200" kern="1200" dirty="0"/>
            <a:t> a student who score</a:t>
          </a:r>
          <a:r>
            <a:rPr lang="pl-PL" sz="2200" kern="1200" dirty="0"/>
            <a:t>s</a:t>
          </a:r>
          <a:r>
            <a:rPr lang="en-US" sz="2200" kern="1200" dirty="0"/>
            <a:t> at least 24 out of 45 points and complete</a:t>
          </a:r>
          <a:r>
            <a:rPr lang="pl-PL" sz="2200" kern="1200" dirty="0"/>
            <a:t>s</a:t>
          </a:r>
          <a:r>
            <a:rPr lang="en-US" sz="2200" kern="1200" dirty="0"/>
            <a:t> the three TOK, EE and CAS courses.</a:t>
          </a:r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9F23F-1B2A-441B-A586-E5524AC248DF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B6D9D-71CD-49E7-AB95-A9A34C7ADF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88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BFE7FE-C9D5-00E7-AAD2-FA4A1F3E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765FC7B-449C-1818-EA18-930311D79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CE00E6-C67B-457B-AF19-83FFA38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182CA7-B1C3-F0C5-EB4C-9AA5C0A1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F7E414-614C-B3E2-1180-2C31BA22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268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B02DA0-8B13-4F9E-DBDF-CA9A9D62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6AA0298-8751-AD3E-1138-762AFDE0C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AAABF2-0998-DD01-7D14-3A76BFE1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917737-617B-CD9D-BA3D-79351FAF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86D5C9-CACA-B160-D3EA-5063DE64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43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AEB6E32-D919-0091-2BC4-3A53EC450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FE0B32F-A4A7-FAB6-F2CD-FB1328E1D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A07C00-E77E-55B1-1CDE-F641BA94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CB2D95-8B34-ACB0-75B6-C3B7AB4C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2DBCF7-13EF-B4B0-ED33-BB3824E1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754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08DE2D-947E-3E46-A4BF-4AA53C51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9A9213-CB07-6C1C-FD4C-414075CC4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C0F759-6074-6803-CCC9-CA1047FC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DCFE50-64EF-B896-CD5E-11D91587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68D74B-B495-3739-3EB5-B38C4700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6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177EC-ADB4-40E2-09B9-88B0BBC9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E76D2C-F602-8B73-87F7-07DCE10FA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F4299F-1033-94CD-72D9-004C33A2A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42B1DF-4977-AF36-72CA-1A8B7BB2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82477C-5766-AD86-D38B-2EA1C79B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13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A8B8AA-0C40-8117-0F3B-0025D62E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3DF9D1-B8CC-6C7A-AE28-96C4AF532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57F100E-06F7-1D90-DF5C-22D199770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B5A703-D74C-92E7-8BB4-8A4206B4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DFBA09-08BE-8CA9-9498-4F529707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DBFE545-7552-C44F-784A-515E9FAB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09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5074AA-BB68-E384-DC64-31D588C6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116A8F-995D-3D00-F296-D5234920D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D249374-4E9F-D653-C4BF-5C88915C3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D134519-A136-82E3-5E6C-F4D874ACD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9DEBD03-7224-8FC5-9357-C799E3E11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2BD7798-4EFE-FC13-6B42-385443EA1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064B345-EA8D-FBEA-DCDD-B41C6C40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94B6FF5-CFFB-AAC1-7B71-69618232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0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BAF5AB-51AE-DF1D-2A08-42B03BF5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776E3CA-9F57-0A07-05B0-510F05D5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C2E38DC-0029-AB06-F4FC-72EF285A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20FAE9E-B092-6D63-9C66-B034164F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188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15E6042-119B-068D-C678-6228328D4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AA87BD1-6F26-60EE-DD06-B08B44AA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CCE76FC-A301-1DBF-D577-FB1AB349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0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CCF149-78C7-EAB5-7313-4A0DA496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180844-4456-9490-300C-38C560FFE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653E7E-DDB5-AD05-8247-D07C21953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8A052D5-AC1F-8105-515B-6C4A0CC5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569C26-271E-8761-9306-5E89AE04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6E2BC9-EA7B-FAA1-CB5C-06D99D25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11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810B3C-5944-9C9E-FD88-1AB4746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68F3B0B-8D0C-61D0-C121-76470CB02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0D4C909-F23C-012F-630A-BC022C99A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03F677B-CAC3-8CAD-BD15-6709F7E9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2BAD01-45F1-001A-9AF6-02B01226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20B539A-63DA-57FF-F97D-97F45FB8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52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71F9EC3-0028-32A0-78C5-CBAD68E9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E462F3-5FFC-B12F-4E00-044F8D48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7853D2-66FA-B925-9ED1-E76CBAD7F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F7128-A043-4DBD-9AA1-4C154B782D7A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9833A8-FE71-63E4-CC36-5DB5054CA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7C0BF9-4528-7427-EE4A-4DB8543FB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823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77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81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DF72976A-8CE2-CC5A-1BE5-C6908CEBD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0" r="8123" b="1"/>
          <a:stretch/>
        </p:blipFill>
        <p:spPr>
          <a:xfrm>
            <a:off x="7542307" y="1648918"/>
            <a:ext cx="3508085" cy="4366750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A1B361C-CF02-B383-0012-34BEAF788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498" y="283688"/>
            <a:ext cx="5501548" cy="1954166"/>
          </a:xfrm>
        </p:spPr>
        <p:txBody>
          <a:bodyPr anchor="b">
            <a:no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INTERNATIONAL BACCALAUREATE PROGRAMME</a:t>
            </a:r>
            <a:br>
              <a:rPr lang="pl-PL" sz="2400" b="1" dirty="0">
                <a:solidFill>
                  <a:schemeClr val="bg1"/>
                </a:solidFill>
              </a:rPr>
            </a:b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IB DP PROGRAMME</a:t>
            </a:r>
          </a:p>
        </p:txBody>
      </p:sp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C81FF58A-9FAF-8663-F4D9-739A30B94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992138"/>
              </p:ext>
            </p:extLst>
          </p:nvPr>
        </p:nvGraphicFramePr>
        <p:xfrm>
          <a:off x="1014985" y="2773181"/>
          <a:ext cx="5501548" cy="324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536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48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E5EF69D-FCB0-6DE1-15A0-0232AD266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pl-PL" sz="4800" dirty="0">
                <a:solidFill>
                  <a:schemeClr val="bg1"/>
                </a:solidFill>
              </a:rPr>
              <a:t>BENEFITS FOR THE STUDENTS</a:t>
            </a: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04D6A966-0EB8-B90C-FD70-1B07454FF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160208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35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029BBD8-47BA-BC08-A9A0-5BE72608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pl-PL" sz="4100" dirty="0">
                <a:solidFill>
                  <a:schemeClr val="bg1"/>
                </a:solidFill>
              </a:rPr>
              <a:t>DURING THE LEARNING PROCESS THE STUDENTS USE:</a:t>
            </a: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556FFAD3-1E47-5DB4-FC67-C96CECD33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624562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8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lor Cover">
            <a:extLst>
              <a:ext uri="{FF2B5EF4-FFF2-40B4-BE49-F238E27FC236}">
                <a16:creationId xmlns:a16="http://schemas.microsoft.com/office/drawing/2014/main" id="{56AD21CA-472C-4EA1-A897-F639017A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9A5F49-8CEE-44D2-A717-96965326A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5" name="Color">
              <a:extLst>
                <a:ext uri="{FF2B5EF4-FFF2-40B4-BE49-F238E27FC236}">
                  <a16:creationId xmlns:a16="http://schemas.microsoft.com/office/drawing/2014/main" id="{A4758941-095E-4760-9F3E-0E9F079AA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Color">
              <a:extLst>
                <a:ext uri="{FF2B5EF4-FFF2-40B4-BE49-F238E27FC236}">
                  <a16:creationId xmlns:a16="http://schemas.microsoft.com/office/drawing/2014/main" id="{9BA7B350-F1EB-47CD-8531-349F4BD68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432F687-880A-6F12-3445-35CE83C5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latin typeface="inherit"/>
              </a:rPr>
              <a:t>      IB</a:t>
            </a:r>
            <a:r>
              <a:rPr lang="pl-PL" sz="4800" dirty="0">
                <a:solidFill>
                  <a:schemeClr val="bg1"/>
                </a:solidFill>
                <a:latin typeface="Nunito" pitchFamily="2" charset="-18"/>
              </a:rPr>
              <a:t> LEARNER PROFILE</a:t>
            </a:r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5FE506-AB9A-470B-89C8-00826996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300" y="252484"/>
            <a:ext cx="6244113" cy="624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5FA9D5-FBB7-0E2C-D53A-08BF4951A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584" y="540048"/>
            <a:ext cx="5652097" cy="5641293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pl-PL" sz="1800" b="1" i="0" dirty="0">
                <a:solidFill>
                  <a:schemeClr val="tx2"/>
                </a:solidFill>
                <a:effectLst/>
                <a:latin typeface="Nunito" pitchFamily="2" charset="-18"/>
              </a:rPr>
              <a:t>IB </a:t>
            </a:r>
            <a:r>
              <a:rPr lang="pl-PL" sz="1800" b="1" i="0" dirty="0" err="1">
                <a:solidFill>
                  <a:schemeClr val="tx2"/>
                </a:solidFill>
                <a:effectLst/>
                <a:latin typeface="Nunito" pitchFamily="2" charset="-18"/>
              </a:rPr>
              <a:t>learners</a:t>
            </a:r>
            <a:r>
              <a:rPr lang="pl-PL" sz="1800" b="1" i="0" dirty="0">
                <a:solidFill>
                  <a:schemeClr val="tx2"/>
                </a:solidFill>
                <a:effectLst/>
                <a:latin typeface="Nunito" pitchFamily="2" charset="-18"/>
              </a:rPr>
              <a:t> </a:t>
            </a:r>
            <a:r>
              <a:rPr lang="pl-PL" sz="1800" b="1" i="0" dirty="0" err="1">
                <a:solidFill>
                  <a:schemeClr val="tx2"/>
                </a:solidFill>
                <a:effectLst/>
                <a:latin typeface="Nunito" pitchFamily="2" charset="-18"/>
              </a:rPr>
              <a:t>strive</a:t>
            </a:r>
            <a:r>
              <a:rPr lang="pl-PL" sz="1800" b="1" i="0" dirty="0">
                <a:solidFill>
                  <a:schemeClr val="tx2"/>
                </a:solidFill>
                <a:effectLst/>
                <a:latin typeface="Nunito" pitchFamily="2" charset="-18"/>
              </a:rPr>
              <a:t> to be: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INQUIRERS</a:t>
            </a:r>
            <a:r>
              <a:rPr lang="pl-PL" sz="1800" b="0" i="0" dirty="0">
                <a:solidFill>
                  <a:schemeClr val="tx2"/>
                </a:solidFill>
                <a:effectLst/>
                <a:latin typeface="inherit"/>
              </a:rPr>
              <a:t> </a:t>
            </a:r>
            <a:endParaRPr lang="pl-PL" sz="1800" dirty="0">
              <a:solidFill>
                <a:schemeClr val="tx2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KNOWLEDGEABLE</a:t>
            </a:r>
            <a:r>
              <a:rPr lang="pl-PL" sz="1800" b="0" i="0" dirty="0">
                <a:solidFill>
                  <a:schemeClr val="tx2"/>
                </a:solidFill>
                <a:effectLst/>
                <a:latin typeface="inherit"/>
              </a:rPr>
              <a:t>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THINKERS</a:t>
            </a:r>
            <a:endParaRPr lang="pl-PL" sz="1800" b="0" i="0" dirty="0">
              <a:solidFill>
                <a:schemeClr val="tx2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COMMUNICATORS</a:t>
            </a:r>
            <a:endParaRPr lang="pl-PL" sz="1800" b="0" i="0" dirty="0">
              <a:solidFill>
                <a:schemeClr val="tx2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chemeClr val="tx2"/>
                </a:solidFill>
                <a:effectLst/>
                <a:latin typeface="inherit"/>
              </a:rPr>
              <a:t>PRINCIPLE</a:t>
            </a:r>
            <a:r>
              <a:rPr lang="pl-PL" sz="1800" dirty="0">
                <a:solidFill>
                  <a:schemeClr val="tx2"/>
                </a:solidFill>
                <a:latin typeface="inherit"/>
              </a:rPr>
              <a:t>D</a:t>
            </a:r>
            <a:endParaRPr lang="pl-PL" sz="1800" b="0" i="0" dirty="0">
              <a:solidFill>
                <a:schemeClr val="tx2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OPEN-MINDED</a:t>
            </a:r>
            <a:endParaRPr lang="pl-PL" sz="1800" b="0" i="0" dirty="0">
              <a:solidFill>
                <a:schemeClr val="tx2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CARING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RISK-TAKERS</a:t>
            </a:r>
            <a:endParaRPr lang="pl-PL" sz="1800" b="0" i="0" dirty="0">
              <a:solidFill>
                <a:schemeClr val="tx2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BALANCED</a:t>
            </a:r>
            <a:endParaRPr lang="pl-PL" sz="1800" b="0" i="0" dirty="0">
              <a:solidFill>
                <a:schemeClr val="tx2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REFLECTIVE</a:t>
            </a:r>
            <a:endParaRPr lang="pl-PL" sz="1800" b="0" i="0" dirty="0">
              <a:solidFill>
                <a:schemeClr val="tx2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pl-PL" sz="1800" b="0" i="0" dirty="0">
              <a:solidFill>
                <a:schemeClr val="tx2"/>
              </a:solidFill>
              <a:effectLst/>
              <a:latin typeface="inherit"/>
            </a:endParaRPr>
          </a:p>
          <a:p>
            <a:endParaRPr lang="pl-PL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5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C8B5C7F-0BD2-F010-949C-63B52993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265" y="-167379"/>
            <a:ext cx="5692953" cy="2587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CURRICULUM</a:t>
            </a:r>
            <a:endParaRPr lang="en-US" sz="4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04BC7B6-92F5-9907-2EBA-5BBE7BE55573}"/>
              </a:ext>
            </a:extLst>
          </p:cNvPr>
          <p:cNvSpPr txBox="1"/>
          <p:nvPr/>
        </p:nvSpPr>
        <p:spPr>
          <a:xfrm>
            <a:off x="786383" y="3566810"/>
            <a:ext cx="5692953" cy="2651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chemeClr val="tx2"/>
                </a:solidFill>
              </a:rPr>
              <a:t>Students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choose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b="1" u="sng" dirty="0">
                <a:solidFill>
                  <a:schemeClr val="tx2"/>
                </a:solidFill>
              </a:rPr>
              <a:t>6 SUBJECTS </a:t>
            </a:r>
            <a:r>
              <a:rPr lang="pl-PL" dirty="0">
                <a:solidFill>
                  <a:schemeClr val="tx2"/>
                </a:solidFill>
              </a:rPr>
              <a:t>– 3 </a:t>
            </a:r>
            <a:r>
              <a:rPr lang="pl-PL" dirty="0" err="1">
                <a:solidFill>
                  <a:schemeClr val="tx2"/>
                </a:solidFill>
              </a:rPr>
              <a:t>subjects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at</a:t>
            </a:r>
            <a:r>
              <a:rPr lang="pl-PL" dirty="0">
                <a:solidFill>
                  <a:schemeClr val="tx2"/>
                </a:solidFill>
              </a:rPr>
              <a:t> the </a:t>
            </a:r>
            <a:r>
              <a:rPr lang="pl-PL" dirty="0" err="1">
                <a:solidFill>
                  <a:schemeClr val="tx2"/>
                </a:solidFill>
              </a:rPr>
              <a:t>higher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level</a:t>
            </a:r>
            <a:r>
              <a:rPr lang="pl-PL" dirty="0">
                <a:solidFill>
                  <a:schemeClr val="tx2"/>
                </a:solidFill>
              </a:rPr>
              <a:t> and 3 </a:t>
            </a:r>
            <a:r>
              <a:rPr lang="pl-PL" dirty="0" err="1">
                <a:solidFill>
                  <a:schemeClr val="tx2"/>
                </a:solidFill>
              </a:rPr>
              <a:t>subjects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at</a:t>
            </a:r>
            <a:r>
              <a:rPr lang="pl-PL" dirty="0">
                <a:solidFill>
                  <a:schemeClr val="tx2"/>
                </a:solidFill>
              </a:rPr>
              <a:t> the standard </a:t>
            </a:r>
            <a:r>
              <a:rPr lang="pl-PL" dirty="0" err="1">
                <a:solidFill>
                  <a:schemeClr val="tx2"/>
                </a:solidFill>
              </a:rPr>
              <a:t>level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or</a:t>
            </a:r>
            <a:r>
              <a:rPr lang="pl-PL" dirty="0">
                <a:solidFill>
                  <a:schemeClr val="tx2"/>
                </a:solidFill>
              </a:rPr>
              <a:t> 4 </a:t>
            </a:r>
            <a:r>
              <a:rPr lang="pl-PL" dirty="0" err="1">
                <a:solidFill>
                  <a:schemeClr val="tx2"/>
                </a:solidFill>
              </a:rPr>
              <a:t>at</a:t>
            </a:r>
            <a:r>
              <a:rPr lang="pl-PL" dirty="0">
                <a:solidFill>
                  <a:schemeClr val="tx2"/>
                </a:solidFill>
              </a:rPr>
              <a:t> the </a:t>
            </a:r>
            <a:r>
              <a:rPr lang="pl-PL" dirty="0" err="1">
                <a:solidFill>
                  <a:schemeClr val="tx2"/>
                </a:solidFill>
              </a:rPr>
              <a:t>higher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level</a:t>
            </a:r>
            <a:r>
              <a:rPr lang="pl-PL" dirty="0">
                <a:solidFill>
                  <a:schemeClr val="tx2"/>
                </a:solidFill>
              </a:rPr>
              <a:t> and 2 </a:t>
            </a:r>
            <a:r>
              <a:rPr lang="pl-PL" dirty="0" err="1">
                <a:solidFill>
                  <a:schemeClr val="tx2"/>
                </a:solidFill>
              </a:rPr>
              <a:t>at</a:t>
            </a:r>
            <a:r>
              <a:rPr lang="pl-PL" dirty="0">
                <a:solidFill>
                  <a:schemeClr val="tx2"/>
                </a:solidFill>
              </a:rPr>
              <a:t> the standard </a:t>
            </a:r>
            <a:r>
              <a:rPr lang="pl-PL" dirty="0" err="1">
                <a:solidFill>
                  <a:schemeClr val="tx2"/>
                </a:solidFill>
              </a:rPr>
              <a:t>level</a:t>
            </a:r>
            <a:endParaRPr lang="pl-PL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chemeClr val="tx2"/>
                </a:solidFill>
              </a:rPr>
              <a:t>Students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choose</a:t>
            </a:r>
            <a:r>
              <a:rPr lang="pl-PL" dirty="0">
                <a:solidFill>
                  <a:schemeClr val="tx2"/>
                </a:solidFill>
              </a:rPr>
              <a:t> one </a:t>
            </a:r>
            <a:r>
              <a:rPr lang="pl-PL" dirty="0" err="1">
                <a:solidFill>
                  <a:schemeClr val="tx2"/>
                </a:solidFill>
              </a:rPr>
              <a:t>subject</a:t>
            </a:r>
            <a:r>
              <a:rPr lang="pl-PL" dirty="0">
                <a:solidFill>
                  <a:schemeClr val="tx2"/>
                </a:solidFill>
              </a:rPr>
              <a:t> from </a:t>
            </a:r>
            <a:r>
              <a:rPr lang="pl-PL" dirty="0" err="1">
                <a:solidFill>
                  <a:schemeClr val="tx2"/>
                </a:solidFill>
              </a:rPr>
              <a:t>each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I, II, III, IV, V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group</a:t>
            </a:r>
            <a:r>
              <a:rPr lang="en-US" dirty="0">
                <a:solidFill>
                  <a:schemeClr val="tx2"/>
                </a:solidFill>
              </a:rPr>
              <a:t> (5 </a:t>
            </a:r>
            <a:r>
              <a:rPr lang="pl-PL" dirty="0" err="1">
                <a:solidFill>
                  <a:schemeClr val="tx2"/>
                </a:solidFill>
              </a:rPr>
              <a:t>subjects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The </a:t>
            </a:r>
            <a:r>
              <a:rPr lang="pl-PL" dirty="0" err="1">
                <a:solidFill>
                  <a:schemeClr val="tx2"/>
                </a:solidFill>
              </a:rPr>
              <a:t>sixth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subject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must</a:t>
            </a:r>
            <a:r>
              <a:rPr lang="pl-PL" dirty="0">
                <a:solidFill>
                  <a:schemeClr val="tx2"/>
                </a:solidFill>
              </a:rPr>
              <a:t> be </a:t>
            </a:r>
            <a:r>
              <a:rPr lang="pl-PL" dirty="0" err="1">
                <a:solidFill>
                  <a:schemeClr val="tx2"/>
                </a:solidFill>
              </a:rPr>
              <a:t>taken</a:t>
            </a:r>
            <a:r>
              <a:rPr lang="pl-PL" dirty="0">
                <a:solidFill>
                  <a:schemeClr val="tx2"/>
                </a:solidFill>
              </a:rPr>
              <a:t> from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groups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II, III, IV (1 </a:t>
            </a:r>
            <a:r>
              <a:rPr lang="pl-PL" dirty="0" err="1">
                <a:solidFill>
                  <a:schemeClr val="tx2"/>
                </a:solidFill>
              </a:rPr>
              <a:t>subject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pl-PL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07E9A47-7BEA-362F-1F79-98FE2C51C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760677"/>
              </p:ext>
            </p:extLst>
          </p:nvPr>
        </p:nvGraphicFramePr>
        <p:xfrm>
          <a:off x="6803647" y="1269885"/>
          <a:ext cx="4730217" cy="431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281">
                  <a:extLst>
                    <a:ext uri="{9D8B030D-6E8A-4147-A177-3AD203B41FA5}">
                      <a16:colId xmlns:a16="http://schemas.microsoft.com/office/drawing/2014/main" val="1187189113"/>
                    </a:ext>
                  </a:extLst>
                </a:gridCol>
                <a:gridCol w="2795787">
                  <a:extLst>
                    <a:ext uri="{9D8B030D-6E8A-4147-A177-3AD203B41FA5}">
                      <a16:colId xmlns:a16="http://schemas.microsoft.com/office/drawing/2014/main" val="1905108979"/>
                    </a:ext>
                  </a:extLst>
                </a:gridCol>
                <a:gridCol w="455948">
                  <a:extLst>
                    <a:ext uri="{9D8B030D-6E8A-4147-A177-3AD203B41FA5}">
                      <a16:colId xmlns:a16="http://schemas.microsoft.com/office/drawing/2014/main" val="2919520770"/>
                    </a:ext>
                  </a:extLst>
                </a:gridCol>
                <a:gridCol w="301332">
                  <a:extLst>
                    <a:ext uri="{9D8B030D-6E8A-4147-A177-3AD203B41FA5}">
                      <a16:colId xmlns:a16="http://schemas.microsoft.com/office/drawing/2014/main" val="3710020003"/>
                    </a:ext>
                  </a:extLst>
                </a:gridCol>
                <a:gridCol w="464537">
                  <a:extLst>
                    <a:ext uri="{9D8B030D-6E8A-4147-A177-3AD203B41FA5}">
                      <a16:colId xmlns:a16="http://schemas.microsoft.com/office/drawing/2014/main" val="1243303723"/>
                    </a:ext>
                  </a:extLst>
                </a:gridCol>
                <a:gridCol w="301332">
                  <a:extLst>
                    <a:ext uri="{9D8B030D-6E8A-4147-A177-3AD203B41FA5}">
                      <a16:colId xmlns:a16="http://schemas.microsoft.com/office/drawing/2014/main" val="532747650"/>
                    </a:ext>
                  </a:extLst>
                </a:gridCol>
              </a:tblGrid>
              <a:tr h="2525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300" dirty="0">
                          <a:effectLst/>
                        </a:rPr>
                        <a:t>GROUP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20837"/>
                  </a:ext>
                </a:extLst>
              </a:tr>
              <a:tr h="3044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LITERATURE (Polish)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1088281678"/>
                  </a:ext>
                </a:extLst>
              </a:tr>
              <a:tr h="304489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II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ENGLISH B: Language Acquisition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1538997693"/>
                  </a:ext>
                </a:extLst>
              </a:tr>
              <a:tr h="3044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SPANISH ab initio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3558714647"/>
                  </a:ext>
                </a:extLst>
              </a:tr>
              <a:tr h="304489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III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HISTORY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2476279408"/>
                  </a:ext>
                </a:extLst>
              </a:tr>
              <a:tr h="3044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GEOGRAPHY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3997877144"/>
                  </a:ext>
                </a:extLst>
              </a:tr>
              <a:tr h="3044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ECONOMICS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2207140836"/>
                  </a:ext>
                </a:extLst>
              </a:tr>
              <a:tr h="304489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IV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BIOLOGY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2271629284"/>
                  </a:ext>
                </a:extLst>
              </a:tr>
              <a:tr h="3044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PHYSICS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648937682"/>
                  </a:ext>
                </a:extLst>
              </a:tr>
              <a:tr h="3044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CHEMISTRY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2295213438"/>
                  </a:ext>
                </a:extLst>
              </a:tr>
              <a:tr h="48013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V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ANALYSIS AND APPROACHES (</a:t>
                      </a:r>
                      <a:r>
                        <a:rPr lang="en-GB" sz="1300">
                          <a:effectLst/>
                        </a:rPr>
                        <a:t>mathematics)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3137955990"/>
                  </a:ext>
                </a:extLst>
              </a:tr>
              <a:tr h="8451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>
                          <a:effectLst/>
                        </a:rPr>
                        <a:t>APPLICATION</a:t>
                      </a:r>
                      <a:r>
                        <a:rPr lang="pl-PL" sz="1300">
                          <a:effectLst/>
                        </a:rPr>
                        <a:t>S AND INTERPRETATION </a:t>
                      </a:r>
                      <a:endParaRPr lang="pl-PL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>
                          <a:effectLst/>
                        </a:rPr>
                        <a:t>(mathematics)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428869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45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40C728-4E01-4237-82C8-9624DFA85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1CFB22B-2D73-4F2C-953D-8C306B45B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819F58A9-E813-4511-BEF2-5B65BB728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Zegarek">
            <a:extLst>
              <a:ext uri="{FF2B5EF4-FFF2-40B4-BE49-F238E27FC236}">
                <a16:creationId xmlns:a16="http://schemas.microsoft.com/office/drawing/2014/main" id="{BF52119C-5A4C-0A43-14FF-CE0BBB08B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5062" y="1019217"/>
            <a:ext cx="4808799" cy="480879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D6F6E7F-C33B-BE78-BC49-1761FC7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5074368" cy="980141"/>
          </a:xfrm>
        </p:spPr>
        <p:txBody>
          <a:bodyPr anchor="b">
            <a:normAutofit fontScale="90000"/>
          </a:bodyPr>
          <a:lstStyle/>
          <a:p>
            <a:r>
              <a:rPr lang="pl-PL" sz="4800" dirty="0">
                <a:solidFill>
                  <a:schemeClr val="bg1"/>
                </a:solidFill>
              </a:rPr>
              <a:t>THE NUMBER OF HOURS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FAA652-046E-9788-69AA-347122150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2390523"/>
            <a:ext cx="5074368" cy="3790821"/>
          </a:xfrm>
        </p:spPr>
        <p:txBody>
          <a:bodyPr anchor="t">
            <a:normAutofit/>
          </a:bodyPr>
          <a:lstStyle/>
          <a:p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At the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advanced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HL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level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– 240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hours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.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classes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within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2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years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(6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hours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per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week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).</a:t>
            </a:r>
            <a:r>
              <a:rPr lang="pl-PL" altLang="pl-PL" sz="1000" dirty="0"/>
              <a:t> </a:t>
            </a:r>
            <a:endParaRPr lang="pl-PL" altLang="pl-PL" sz="1400" dirty="0">
              <a:latin typeface="Arial" panose="020B0604020202020204" pitchFamily="34" charset="0"/>
            </a:endParaRPr>
          </a:p>
          <a:p>
            <a:endParaRPr lang="pl-PL" sz="1800" dirty="0">
              <a:solidFill>
                <a:schemeClr val="bg1"/>
              </a:solidFill>
            </a:endParaRPr>
          </a:p>
          <a:p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At the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basic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SL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level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– 150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hours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.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classes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within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2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years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(4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hours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per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week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).</a:t>
            </a:r>
            <a:r>
              <a:rPr lang="pl-PL" altLang="pl-PL" sz="1000" dirty="0"/>
              <a:t> </a:t>
            </a:r>
            <a:endParaRPr lang="pl-PL" altLang="pl-PL" sz="1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AC0E580-4541-FE33-685D-7AC77748B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A7AB674-153B-288E-84AD-957B4DFB6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7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6211AB-529B-5782-D1FA-AE2B9114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THE CORE SUBJECTS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3F82520-FAC5-A2D7-2152-BA75FE14E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3706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90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493067-1349-A919-439E-E397D1BA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MATURA EXAM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44F6AF1-2F15-2550-B93B-858C40DF7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545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2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12525B-7D2F-3DF6-F7D3-594269E9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tx2"/>
                </a:solidFill>
              </a:rPr>
              <a:t>					</a:t>
            </a:r>
            <a:r>
              <a:rPr lang="pl-PL" sz="3600" b="1" dirty="0">
                <a:solidFill>
                  <a:schemeClr val="tx2"/>
                </a:solidFill>
              </a:rPr>
              <a:t>FEES</a:t>
            </a:r>
          </a:p>
        </p:txBody>
      </p:sp>
      <p:pic>
        <p:nvPicPr>
          <p:cNvPr id="7" name="Graphic 6" descr="Pieniądze">
            <a:extLst>
              <a:ext uri="{FF2B5EF4-FFF2-40B4-BE49-F238E27FC236}">
                <a16:creationId xmlns:a16="http://schemas.microsoft.com/office/drawing/2014/main" id="{294E18F4-8A3A-E12B-1C15-60977C3A1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27C6CB-2BBB-B714-5A96-6FD7C316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l-P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Each </a:t>
            </a:r>
            <a:r>
              <a:rPr lang="pl-PL" sz="3200" dirty="0" err="1">
                <a:solidFill>
                  <a:schemeClr val="tx2"/>
                </a:solidFill>
              </a:rPr>
              <a:t>subject</a:t>
            </a:r>
            <a:r>
              <a:rPr lang="pl-PL" sz="3200" dirty="0">
                <a:solidFill>
                  <a:schemeClr val="tx2"/>
                </a:solidFill>
              </a:rPr>
              <a:t> </a:t>
            </a:r>
            <a:r>
              <a:rPr lang="pl-PL" sz="3200" dirty="0" err="1">
                <a:solidFill>
                  <a:schemeClr val="tx2"/>
                </a:solidFill>
              </a:rPr>
              <a:t>exam</a:t>
            </a:r>
            <a:r>
              <a:rPr lang="en-US" sz="3200" dirty="0">
                <a:solidFill>
                  <a:schemeClr val="tx2"/>
                </a:solidFill>
              </a:rPr>
              <a:t> costs 8</a:t>
            </a:r>
            <a:r>
              <a:rPr lang="pl-PL" sz="3200" dirty="0">
                <a:solidFill>
                  <a:schemeClr val="tx2"/>
                </a:solidFill>
              </a:rPr>
              <a:t>5</a:t>
            </a:r>
            <a:r>
              <a:rPr lang="en-US" sz="3200" dirty="0">
                <a:solidFill>
                  <a:schemeClr val="tx2"/>
                </a:solidFill>
              </a:rPr>
              <a:t> euros.</a:t>
            </a:r>
            <a:endParaRPr lang="pl-PL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*the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fee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for the May 2023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examination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session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was </a:t>
            </a:r>
            <a:r>
              <a:rPr lang="pl-PL" altLang="pl-PL" sz="1800">
                <a:solidFill>
                  <a:schemeClr val="tx2"/>
                </a:solidFill>
                <a:latin typeface="inherit"/>
              </a:rPr>
              <a:t>510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rPr>
              <a:t> EUR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558946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5359</TotalTime>
  <Words>618</Words>
  <Application>Microsoft Office PowerPoint</Application>
  <PresentationFormat>Panoramiczny</PresentationFormat>
  <Paragraphs>114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inherit</vt:lpstr>
      <vt:lpstr>Nunito</vt:lpstr>
      <vt:lpstr>Motyw pakietu Office</vt:lpstr>
      <vt:lpstr>INTERNATIONAL BACCALAUREATE PROGRAMME  IB DP PROGRAMME</vt:lpstr>
      <vt:lpstr>BENEFITS FOR THE STUDENTS</vt:lpstr>
      <vt:lpstr>DURING THE LEARNING PROCESS THE STUDENTS USE:</vt:lpstr>
      <vt:lpstr>      IB LEARNER PROFILE</vt:lpstr>
      <vt:lpstr>THE CURRICULUM</vt:lpstr>
      <vt:lpstr>THE NUMBER OF HOURS</vt:lpstr>
      <vt:lpstr>THE CORE SUBJECTS</vt:lpstr>
      <vt:lpstr>MATURA EXAM</vt:lpstr>
      <vt:lpstr>     FEES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</dc:title>
  <dc:creator>Marta Fijalkowska</dc:creator>
  <cp:lastModifiedBy>Marta Fijalkowska</cp:lastModifiedBy>
  <cp:revision>10</cp:revision>
  <dcterms:created xsi:type="dcterms:W3CDTF">2023-04-19T07:04:34Z</dcterms:created>
  <dcterms:modified xsi:type="dcterms:W3CDTF">2024-02-20T09:26:35Z</dcterms:modified>
</cp:coreProperties>
</file>